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2" saveSubsetFonts="1" autoCompressPictures="0">
  <p:sldMasterIdLst>
    <p:sldMasterId id="2147483672" r:id="rId1"/>
  </p:sldMasterIdLst>
  <p:notesMasterIdLst>
    <p:notesMasterId r:id="rId17"/>
  </p:notesMasterIdLst>
  <p:sldIdLst>
    <p:sldId id="256" r:id="rId2"/>
    <p:sldId id="258" r:id="rId3"/>
    <p:sldId id="257" r:id="rId4"/>
    <p:sldId id="265" r:id="rId5"/>
    <p:sldId id="266" r:id="rId6"/>
    <p:sldId id="261" r:id="rId7"/>
    <p:sldId id="263" r:id="rId8"/>
    <p:sldId id="271" r:id="rId9"/>
    <p:sldId id="267" r:id="rId10"/>
    <p:sldId id="268" r:id="rId11"/>
    <p:sldId id="269" r:id="rId12"/>
    <p:sldId id="272" r:id="rId13"/>
    <p:sldId id="273" r:id="rId14"/>
    <p:sldId id="264" r:id="rId15"/>
    <p:sldId id="270"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205B"/>
    <a:srgbClr val="BF0D3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inimized">
    <p:restoredLeft sz="0" autoAdjust="0"/>
    <p:restoredTop sz="0" autoAdjust="0"/>
  </p:normalViewPr>
  <p:slideViewPr>
    <p:cSldViewPr snapToGrid="0" snapToObjects="1">
      <p:cViewPr varScale="1">
        <p:scale>
          <a:sx n="27" d="100"/>
          <a:sy n="27" d="100"/>
        </p:scale>
        <p:origin x="2928" y="48"/>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531E78E-4114-5E4E-8499-58A733F18FE4}" type="datetimeFigureOut">
              <a:rPr lang="en-US" smtClean="0"/>
              <a:t>8/27/2025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85D6AC-180B-8641-8A37-51B9E9281F24}" type="slidenum">
              <a:rPr lang="en-US" smtClean="0"/>
              <a:t>‹#›</a:t>
            </a:fld>
            <a:endParaRPr lang="en-US"/>
          </a:p>
        </p:txBody>
      </p:sp>
    </p:spTree>
    <p:extLst>
      <p:ext uri="{BB962C8B-B14F-4D97-AF65-F5344CB8AC3E}">
        <p14:creationId xmlns:p14="http://schemas.microsoft.com/office/powerpoint/2010/main" val="39325757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solidFill>
          <a:srgbClr val="00205B"/>
        </a:solidFill>
        <a:effectLst/>
      </p:bgPr>
    </p:bg>
    <p:spTree>
      <p:nvGrpSpPr>
        <p:cNvPr id="1" name=""/>
        <p:cNvGrpSpPr/>
        <p:nvPr/>
      </p:nvGrpSpPr>
      <p:grpSpPr>
        <a:xfrm>
          <a:off x="0" y="0"/>
          <a:ext cx="0" cy="0"/>
          <a:chOff x="0" y="0"/>
          <a:chExt cx="0" cy="0"/>
        </a:xfrm>
      </p:grpSpPr>
      <p:sp>
        <p:nvSpPr>
          <p:cNvPr id="10" name="Title Placeholder 10"/>
          <p:cNvSpPr>
            <a:spLocks noGrp="1"/>
          </p:cNvSpPr>
          <p:nvPr>
            <p:ph type="title"/>
          </p:nvPr>
        </p:nvSpPr>
        <p:spPr>
          <a:xfrm>
            <a:off x="462341" y="924674"/>
            <a:ext cx="7890552" cy="830997"/>
          </a:xfrm>
          <a:prstGeom prst="rect">
            <a:avLst/>
          </a:prstGeom>
          <a:noFill/>
        </p:spPr>
        <p:txBody>
          <a:bodyPr wrap="square" rtlCol="0">
            <a:spAutoFit/>
          </a:bodyPr>
          <a:lstStyle/>
          <a:p>
            <a:r>
              <a:rPr lang="en-US" sz="3600" b="1" dirty="0">
                <a:solidFill>
                  <a:schemeClr val="bg1">
                    <a:lumMod val="50000"/>
                  </a:schemeClr>
                </a:solidFill>
                <a:latin typeface="Arial" panose="020B0604020202020204" pitchFamily="34" charset="0"/>
                <a:cs typeface="Arial" panose="020B0604020202020204" pitchFamily="34" charset="0"/>
              </a:rPr>
              <a:t>Click to edit Master title style</a:t>
            </a:r>
          </a:p>
        </p:txBody>
      </p:sp>
      <p:sp>
        <p:nvSpPr>
          <p:cNvPr id="11" name="Content Placeholder 11"/>
          <p:cNvSpPr>
            <a:spLocks noGrp="1"/>
          </p:cNvSpPr>
          <p:nvPr>
            <p:ph type="body" idx="1"/>
          </p:nvPr>
        </p:nvSpPr>
        <p:spPr>
          <a:xfrm>
            <a:off x="523985" y="1900719"/>
            <a:ext cx="10945203" cy="1646605"/>
          </a:xfrm>
          <a:prstGeom prst="rect">
            <a:avLst/>
          </a:prstGeom>
          <a:noFill/>
        </p:spPr>
        <p:txBody>
          <a:bodyPr wrap="square" rtlCol="0">
            <a:normAutofit/>
          </a:bodyPr>
          <a:lstStyle/>
          <a:p>
            <a:r>
              <a:rPr lang="en-US" sz="2400" dirty="0">
                <a:solidFill>
                  <a:schemeClr val="bg1">
                    <a:lumMod val="50000"/>
                  </a:schemeClr>
                </a:solidFill>
                <a:latin typeface="Arial" panose="020B0604020202020204" pitchFamily="34" charset="0"/>
                <a:cs typeface="Arial" panose="020B0604020202020204" pitchFamily="34" charset="0"/>
              </a:rPr>
              <a:t>Click to edit Master text styles</a:t>
            </a:r>
          </a:p>
        </p:txBody>
      </p:sp>
      <p:pic>
        <p:nvPicPr>
          <p:cNvPr id="20" name="Branding Picture 20" descr="USA Logo"/>
          <p:cNvPicPr>
            <a:picLocks noChangeAspect="1"/>
          </p:cNvPicPr>
          <p:nvPr/>
        </p:nvPicPr>
        <p:blipFill>
          <a:blip r:embed="rId2"/>
          <a:stretch>
            <a:fillRect/>
          </a:stretch>
        </p:blipFill>
        <p:spPr>
          <a:xfrm>
            <a:off x="8025206" y="4104938"/>
            <a:ext cx="4830184" cy="2898110"/>
          </a:xfrm>
          <a:prstGeom prst="rect">
            <a:avLst/>
          </a:prstGeom>
        </p:spPr>
      </p:pic>
    </p:spTree>
    <p:extLst>
      <p:ext uri="{BB962C8B-B14F-4D97-AF65-F5344CB8AC3E}">
        <p14:creationId xmlns:p14="http://schemas.microsoft.com/office/powerpoint/2010/main" val="25067189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Header">
    <p:bg>
      <p:bgPr>
        <a:solidFill>
          <a:srgbClr val="00205B"/>
        </a:solidFill>
        <a:effectLst/>
      </p:bgPr>
    </p:bg>
    <p:spTree>
      <p:nvGrpSpPr>
        <p:cNvPr id="1" name=""/>
        <p:cNvGrpSpPr/>
        <p:nvPr/>
      </p:nvGrpSpPr>
      <p:grpSpPr>
        <a:xfrm>
          <a:off x="0" y="0"/>
          <a:ext cx="0" cy="0"/>
          <a:chOff x="0" y="0"/>
          <a:chExt cx="0" cy="0"/>
        </a:xfrm>
      </p:grpSpPr>
      <p:sp>
        <p:nvSpPr>
          <p:cNvPr id="10" name="Title Placeholder 10"/>
          <p:cNvSpPr>
            <a:spLocks noGrp="1"/>
          </p:cNvSpPr>
          <p:nvPr>
            <p:ph type="title"/>
          </p:nvPr>
        </p:nvSpPr>
        <p:spPr>
          <a:xfrm>
            <a:off x="864973" y="963826"/>
            <a:ext cx="10342605" cy="700000"/>
          </a:xfrm>
          <a:prstGeom prst="rect">
            <a:avLst/>
          </a:prstGeom>
          <a:noFill/>
        </p:spPr>
        <p:txBody>
          <a:bodyPr wrap="square" rtlCol="0">
            <a:spAutoFit/>
          </a:bodyPr>
          <a:lstStyle/>
          <a:p>
            <a:r>
              <a:rPr lang="en-US" sz="3600" b="1" dirty="0">
                <a:solidFill>
                  <a:schemeClr val="bg1">
                    <a:lumMod val="50000"/>
                  </a:schemeClr>
                </a:solidFill>
                <a:latin typeface="Arial" panose="020B0604020202020204" pitchFamily="34" charset="0"/>
                <a:cs typeface="Arial" panose="020B0604020202020204" pitchFamily="34" charset="0"/>
              </a:rPr>
              <a:t>Click to edit Master title style</a:t>
            </a:r>
          </a:p>
        </p:txBody>
      </p:sp>
      <p:sp>
        <p:nvSpPr>
          <p:cNvPr id="11" name="Content Placeholder 11"/>
          <p:cNvSpPr>
            <a:spLocks noGrp="1"/>
          </p:cNvSpPr>
          <p:nvPr>
            <p:ph type="body" idx="1"/>
          </p:nvPr>
        </p:nvSpPr>
        <p:spPr>
          <a:xfrm>
            <a:off x="864973" y="1793826"/>
            <a:ext cx="10342605" cy="831993"/>
          </a:xfrm>
          <a:prstGeom prst="rect">
            <a:avLst/>
          </a:prstGeom>
          <a:noFill/>
        </p:spPr>
        <p:txBody>
          <a:bodyPr wrap="square" rtlCol="0">
            <a:normAutofit/>
          </a:bodyPr>
          <a:lstStyle/>
          <a:p>
            <a:r>
              <a:rPr lang="en-US" sz="2400" dirty="0">
                <a:solidFill>
                  <a:schemeClr val="bg1">
                    <a:lumMod val="50000"/>
                  </a:schemeClr>
                </a:solidFill>
                <a:latin typeface="Arial" panose="020B0604020202020204" pitchFamily="34" charset="0"/>
                <a:cs typeface="Arial" panose="020B0604020202020204" pitchFamily="34" charset="0"/>
              </a:rPr>
              <a:t>Click to edit Master text styles</a:t>
            </a:r>
          </a:p>
        </p:txBody>
      </p:sp>
      <p:pic>
        <p:nvPicPr>
          <p:cNvPr id="20" name="Branding Picture 20">
            <a:extLst>
              <a:ext uri="{C183D7F6-B498-43B3-948B-1728B52AA6E4}">
                <adec:decorative xmlns:adec="http://schemas.microsoft.com/office/drawing/2017/decorative" val="1"/>
              </a:ext>
            </a:extLst>
          </p:cNvPr>
          <p:cNvPicPr>
            <a:picLocks noChangeAspect="1"/>
          </p:cNvPicPr>
          <p:nvPr/>
        </p:nvPicPr>
        <p:blipFill>
          <a:blip r:embed="rId2"/>
          <a:stretch>
            <a:fillRect/>
          </a:stretch>
        </p:blipFill>
        <p:spPr>
          <a:xfrm>
            <a:off x="8235778" y="612838"/>
            <a:ext cx="2971800" cy="209282"/>
          </a:xfrm>
          <a:prstGeom prst="rect">
            <a:avLst/>
          </a:prstGeom>
        </p:spPr>
      </p:pic>
      <p:sp>
        <p:nvSpPr>
          <p:cNvPr id="21" name="Accent Bar 21">
            <a:extLst>
              <a:ext uri="{C183D7F6-B498-43B3-948B-1728B52AA6E4}">
                <adec:decorative xmlns:adec="http://schemas.microsoft.com/office/drawing/2017/decorative" val="1"/>
              </a:ext>
            </a:extLst>
          </p:cNvPr>
          <p:cNvSpPr/>
          <p:nvPr/>
        </p:nvSpPr>
        <p:spPr>
          <a:xfrm>
            <a:off x="996593" y="688369"/>
            <a:ext cx="462337" cy="61644"/>
          </a:xfrm>
          <a:prstGeom prst="rect">
            <a:avLst/>
          </a:prstGeom>
          <a:solidFill>
            <a:srgbClr val="C00000"/>
          </a:solidFill>
          <a:ln>
            <a:noFill/>
          </a:ln>
        </p:spPr>
        <p:txBody>
          <a:bodyPr rtlCol="0" anchor="ctr"/>
          <a:lstStyle/>
          <a:p>
            <a:pPr algn="ctr"/>
            <a:endParaRPr lang="en-US"/>
          </a:p>
        </p:txBody>
      </p:sp>
      <p:sp>
        <p:nvSpPr>
          <p:cNvPr id="22" name="Accent Bar 22">
            <a:extLst>
              <a:ext uri="{C183D7F6-B498-43B3-948B-1728B52AA6E4}">
                <adec:decorative xmlns:adec="http://schemas.microsoft.com/office/drawing/2017/decorative" val="1"/>
              </a:ext>
            </a:extLst>
          </p:cNvPr>
          <p:cNvSpPr/>
          <p:nvPr/>
        </p:nvSpPr>
        <p:spPr>
          <a:xfrm>
            <a:off x="1446943" y="686657"/>
            <a:ext cx="462337" cy="61644"/>
          </a:xfrm>
          <a:prstGeom prst="rect">
            <a:avLst/>
          </a:prstGeom>
          <a:solidFill>
            <a:schemeClr val="bg1"/>
          </a:solidFill>
          <a:ln>
            <a:noFill/>
          </a:ln>
        </p:spPr>
        <p:txBody>
          <a:bodyPr rtlCol="0" anchor="ctr"/>
          <a:lstStyle/>
          <a:p>
            <a:pPr algn="ctr"/>
            <a:endParaRPr lang="en-US"/>
          </a:p>
        </p:txBody>
      </p:sp>
    </p:spTree>
    <p:extLst>
      <p:ext uri="{BB962C8B-B14F-4D97-AF65-F5344CB8AC3E}">
        <p14:creationId xmlns:p14="http://schemas.microsoft.com/office/powerpoint/2010/main" val="41087738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5_Custom Layout">
    <p:spTree>
      <p:nvGrpSpPr>
        <p:cNvPr id="1" name=""/>
        <p:cNvGrpSpPr/>
        <p:nvPr/>
      </p:nvGrpSpPr>
      <p:grpSpPr>
        <a:xfrm>
          <a:off x="0" y="0"/>
          <a:ext cx="0" cy="0"/>
          <a:chOff x="0" y="0"/>
          <a:chExt cx="0" cy="0"/>
        </a:xfrm>
      </p:grpSpPr>
      <p:sp>
        <p:nvSpPr>
          <p:cNvPr id="10" name="Title Placeholder 10"/>
          <p:cNvSpPr>
            <a:spLocks noGrp="1"/>
          </p:cNvSpPr>
          <p:nvPr>
            <p:ph type="title"/>
          </p:nvPr>
        </p:nvSpPr>
        <p:spPr>
          <a:xfrm>
            <a:off x="864973" y="963826"/>
            <a:ext cx="10342605" cy="700000"/>
          </a:xfrm>
          <a:prstGeom prst="rect">
            <a:avLst/>
          </a:prstGeom>
          <a:noFill/>
        </p:spPr>
        <p:txBody>
          <a:bodyPr wrap="square" rtlCol="0">
            <a:spAutoFit/>
          </a:bodyPr>
          <a:lstStyle/>
          <a:p>
            <a:r>
              <a:rPr lang="en-US" sz="3600" b="1" dirty="0">
                <a:solidFill>
                  <a:schemeClr val="bg1">
                    <a:lumMod val="50000"/>
                  </a:schemeClr>
                </a:solidFill>
                <a:latin typeface="Arial" panose="020B0604020202020204" pitchFamily="34" charset="0"/>
                <a:cs typeface="Arial" panose="020B0604020202020204" pitchFamily="34" charset="0"/>
              </a:rPr>
              <a:t>Click to edit Master title style</a:t>
            </a:r>
          </a:p>
        </p:txBody>
      </p:sp>
      <p:sp>
        <p:nvSpPr>
          <p:cNvPr id="11" name="Content Placeholder 11"/>
          <p:cNvSpPr>
            <a:spLocks noGrp="1"/>
          </p:cNvSpPr>
          <p:nvPr>
            <p:ph type="body" idx="1"/>
          </p:nvPr>
        </p:nvSpPr>
        <p:spPr>
          <a:xfrm>
            <a:off x="864973" y="1793826"/>
            <a:ext cx="10342605" cy="3917775"/>
          </a:xfrm>
          <a:prstGeom prst="rect">
            <a:avLst/>
          </a:prstGeom>
          <a:noFill/>
        </p:spPr>
        <p:txBody>
          <a:bodyPr wrap="square" rtlCol="0">
            <a:normAutofit/>
          </a:bodyPr>
          <a:lstStyle/>
          <a:p>
            <a:r>
              <a:rPr lang="en-US" sz="2400" dirty="0">
                <a:solidFill>
                  <a:schemeClr val="bg1">
                    <a:lumMod val="50000"/>
                  </a:schemeClr>
                </a:solidFill>
                <a:latin typeface="Arial" panose="020B0604020202020204" pitchFamily="34" charset="0"/>
                <a:cs typeface="Arial" panose="020B0604020202020204" pitchFamily="34" charset="0"/>
              </a:rPr>
              <a:t>Click to edit Master text styles</a:t>
            </a:r>
          </a:p>
        </p:txBody>
      </p:sp>
    </p:spTree>
    <p:extLst>
      <p:ext uri="{BB962C8B-B14F-4D97-AF65-F5344CB8AC3E}">
        <p14:creationId xmlns:p14="http://schemas.microsoft.com/office/powerpoint/2010/main" val="32329469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xt Wordy Bullet">
    <p:spTree>
      <p:nvGrpSpPr>
        <p:cNvPr id="1" name=""/>
        <p:cNvGrpSpPr/>
        <p:nvPr/>
      </p:nvGrpSpPr>
      <p:grpSpPr>
        <a:xfrm>
          <a:off x="0" y="0"/>
          <a:ext cx="0" cy="0"/>
          <a:chOff x="0" y="0"/>
          <a:chExt cx="0" cy="0"/>
        </a:xfrm>
      </p:grpSpPr>
      <p:sp>
        <p:nvSpPr>
          <p:cNvPr id="10" name="Title Placeholder 10"/>
          <p:cNvSpPr>
            <a:spLocks noGrp="1"/>
          </p:cNvSpPr>
          <p:nvPr>
            <p:ph type="title"/>
          </p:nvPr>
        </p:nvSpPr>
        <p:spPr>
          <a:xfrm>
            <a:off x="864973" y="963826"/>
            <a:ext cx="10342605" cy="700000"/>
          </a:xfrm>
          <a:prstGeom prst="rect">
            <a:avLst/>
          </a:prstGeom>
          <a:noFill/>
        </p:spPr>
        <p:txBody>
          <a:bodyPr wrap="square" rtlCol="0">
            <a:spAutoFit/>
          </a:bodyPr>
          <a:lstStyle/>
          <a:p>
            <a:r>
              <a:rPr lang="en-US" sz="3600" b="1" dirty="0">
                <a:solidFill>
                  <a:schemeClr val="bg1">
                    <a:lumMod val="50000"/>
                  </a:schemeClr>
                </a:solidFill>
                <a:latin typeface="Arial" panose="020B0604020202020204" pitchFamily="34" charset="0"/>
                <a:cs typeface="Arial" panose="020B0604020202020204" pitchFamily="34" charset="0"/>
              </a:rPr>
              <a:t>Click to edit Master title style</a:t>
            </a:r>
          </a:p>
        </p:txBody>
      </p:sp>
      <p:sp>
        <p:nvSpPr>
          <p:cNvPr id="11" name="Content Placeholder 11"/>
          <p:cNvSpPr>
            <a:spLocks noGrp="1"/>
          </p:cNvSpPr>
          <p:nvPr>
            <p:ph type="body" idx="1"/>
          </p:nvPr>
        </p:nvSpPr>
        <p:spPr>
          <a:xfrm>
            <a:off x="864973" y="1793826"/>
            <a:ext cx="10342605" cy="3917775"/>
          </a:xfrm>
          <a:prstGeom prst="rect">
            <a:avLst/>
          </a:prstGeom>
          <a:noFill/>
        </p:spPr>
        <p:txBody>
          <a:bodyPr wrap="square" rtlCol="0">
            <a:normAutofit/>
          </a:bodyPr>
          <a:lstStyle/>
          <a:p>
            <a:r>
              <a:rPr lang="en-US" sz="2400" dirty="0">
                <a:solidFill>
                  <a:schemeClr val="bg1">
                    <a:lumMod val="50000"/>
                  </a:schemeClr>
                </a:solidFill>
                <a:latin typeface="Arial" panose="020B0604020202020204" pitchFamily="34" charset="0"/>
                <a:cs typeface="Arial" panose="020B0604020202020204" pitchFamily="34" charset="0"/>
              </a:rPr>
              <a:t>Click to edit Master text styles</a:t>
            </a:r>
          </a:p>
        </p:txBody>
      </p:sp>
      <p:pic>
        <p:nvPicPr>
          <p:cNvPr id="20" name="Branding Picture 20">
            <a:extLst>
              <a:ext uri="{C183D7F6-B498-43B3-948B-1728B52AA6E4}">
                <adec:decorative xmlns:adec="http://schemas.microsoft.com/office/drawing/2017/decorative" val="1"/>
              </a:ext>
            </a:extLst>
          </p:cNvPr>
          <p:cNvPicPr>
            <a:picLocks noChangeAspect="1"/>
          </p:cNvPicPr>
          <p:nvPr/>
        </p:nvPicPr>
        <p:blipFill>
          <a:blip r:embed="rId2"/>
          <a:stretch>
            <a:fillRect/>
          </a:stretch>
        </p:blipFill>
        <p:spPr>
          <a:xfrm>
            <a:off x="8218026" y="612897"/>
            <a:ext cx="3079832" cy="274232"/>
          </a:xfrm>
          <a:prstGeom prst="rect">
            <a:avLst/>
          </a:prstGeom>
        </p:spPr>
      </p:pic>
      <p:sp>
        <p:nvSpPr>
          <p:cNvPr id="21" name="Accent Bar 21">
            <a:extLst>
              <a:ext uri="{C183D7F6-B498-43B3-948B-1728B52AA6E4}">
                <adec:decorative xmlns:adec="http://schemas.microsoft.com/office/drawing/2017/decorative" val="1"/>
              </a:ext>
            </a:extLst>
          </p:cNvPr>
          <p:cNvSpPr/>
          <p:nvPr/>
        </p:nvSpPr>
        <p:spPr>
          <a:xfrm>
            <a:off x="996593" y="688369"/>
            <a:ext cx="462337" cy="61644"/>
          </a:xfrm>
          <a:prstGeom prst="rect">
            <a:avLst/>
          </a:prstGeom>
          <a:solidFill>
            <a:srgbClr val="C00000"/>
          </a:solidFill>
          <a:ln>
            <a:noFill/>
          </a:ln>
        </p:spPr>
        <p:txBody>
          <a:bodyPr rtlCol="0" anchor="ctr"/>
          <a:lstStyle/>
          <a:p>
            <a:pPr algn="ctr"/>
            <a:endParaRPr lang="en-US"/>
          </a:p>
        </p:txBody>
      </p:sp>
      <p:sp>
        <p:nvSpPr>
          <p:cNvPr id="22" name="Accent Bar 22">
            <a:extLst>
              <a:ext uri="{C183D7F6-B498-43B3-948B-1728B52AA6E4}">
                <adec:decorative xmlns:adec="http://schemas.microsoft.com/office/drawing/2017/decorative" val="1"/>
              </a:ext>
            </a:extLst>
          </p:cNvPr>
          <p:cNvSpPr/>
          <p:nvPr/>
        </p:nvSpPr>
        <p:spPr>
          <a:xfrm>
            <a:off x="1447800" y="688369"/>
            <a:ext cx="462337" cy="61644"/>
          </a:xfrm>
          <a:prstGeom prst="rect">
            <a:avLst/>
          </a:prstGeom>
          <a:solidFill>
            <a:srgbClr val="00205B"/>
          </a:solidFill>
          <a:ln>
            <a:noFill/>
          </a:ln>
        </p:spPr>
        <p:txBody>
          <a:bodyPr rtlCol="0" anchor="ctr"/>
          <a:lstStyle/>
          <a:p>
            <a:pPr algn="ctr"/>
            <a:endParaRPr lang="en-US"/>
          </a:p>
        </p:txBody>
      </p:sp>
    </p:spTree>
    <p:extLst>
      <p:ext uri="{BB962C8B-B14F-4D97-AF65-F5344CB8AC3E}">
        <p14:creationId xmlns:p14="http://schemas.microsoft.com/office/powerpoint/2010/main" val="20906931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10" name="Title Placeholder 10"/>
          <p:cNvSpPr>
            <a:spLocks noGrp="1"/>
          </p:cNvSpPr>
          <p:nvPr>
            <p:ph type="title"/>
          </p:nvPr>
        </p:nvSpPr>
        <p:spPr>
          <a:xfrm>
            <a:off x="864973" y="963826"/>
            <a:ext cx="10342605" cy="700000"/>
          </a:xfrm>
          <a:prstGeom prst="rect">
            <a:avLst/>
          </a:prstGeom>
          <a:noFill/>
        </p:spPr>
        <p:txBody>
          <a:bodyPr wrap="square" rtlCol="0">
            <a:spAutoFit/>
          </a:bodyPr>
          <a:lstStyle/>
          <a:p>
            <a:r>
              <a:rPr lang="en-US" sz="3600" b="1" dirty="0">
                <a:solidFill>
                  <a:schemeClr val="bg1">
                    <a:lumMod val="50000"/>
                  </a:schemeClr>
                </a:solidFill>
                <a:latin typeface="Arial" panose="020B0604020202020204" pitchFamily="34" charset="0"/>
                <a:cs typeface="Arial" panose="020B0604020202020204" pitchFamily="34" charset="0"/>
              </a:rPr>
              <a:t>Click to edit Master title style</a:t>
            </a:r>
          </a:p>
        </p:txBody>
      </p:sp>
      <p:sp>
        <p:nvSpPr>
          <p:cNvPr id="11" name="Content Placeholder 11"/>
          <p:cNvSpPr>
            <a:spLocks noGrp="1"/>
          </p:cNvSpPr>
          <p:nvPr>
            <p:ph type="body" idx="1"/>
          </p:nvPr>
        </p:nvSpPr>
        <p:spPr>
          <a:xfrm>
            <a:off x="864973" y="1793826"/>
            <a:ext cx="10342605" cy="3917775"/>
          </a:xfrm>
          <a:prstGeom prst="rect">
            <a:avLst/>
          </a:prstGeom>
          <a:noFill/>
        </p:spPr>
        <p:txBody>
          <a:bodyPr wrap="square" rtlCol="0">
            <a:normAutofit/>
          </a:bodyPr>
          <a:lstStyle/>
          <a:p>
            <a:r>
              <a:rPr lang="en-US" sz="2400" dirty="0">
                <a:solidFill>
                  <a:schemeClr val="bg1">
                    <a:lumMod val="50000"/>
                  </a:schemeClr>
                </a:solidFill>
                <a:latin typeface="Arial" panose="020B0604020202020204" pitchFamily="34" charset="0"/>
                <a:cs typeface="Arial" panose="020B0604020202020204" pitchFamily="34" charset="0"/>
              </a:rPr>
              <a:t>Click to edit Master text styles</a:t>
            </a:r>
          </a:p>
        </p:txBody>
      </p:sp>
    </p:spTree>
    <p:extLst>
      <p:ext uri="{BB962C8B-B14F-4D97-AF65-F5344CB8AC3E}">
        <p14:creationId xmlns:p14="http://schemas.microsoft.com/office/powerpoint/2010/main" val="31044627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10" name="Title Placeholder 10"/>
          <p:cNvSpPr>
            <a:spLocks noGrp="1"/>
          </p:cNvSpPr>
          <p:nvPr>
            <p:ph type="title"/>
          </p:nvPr>
        </p:nvSpPr>
        <p:spPr>
          <a:xfrm>
            <a:off x="864974" y="963826"/>
            <a:ext cx="4732638" cy="646331"/>
          </a:xfrm>
          <a:prstGeom prst="rect">
            <a:avLst/>
          </a:prstGeom>
          <a:noFill/>
        </p:spPr>
        <p:txBody>
          <a:bodyPr wrap="square" rtlCol="0">
            <a:spAutoFit/>
          </a:bodyPr>
          <a:lstStyle/>
          <a:p>
            <a:r>
              <a:rPr lang="en-US" sz="3600" b="1" dirty="0">
                <a:solidFill>
                  <a:schemeClr val="bg1">
                    <a:lumMod val="50000"/>
                  </a:schemeClr>
                </a:solidFill>
                <a:latin typeface="Arial" panose="020B0604020202020204" pitchFamily="34" charset="0"/>
                <a:cs typeface="Arial" panose="020B0604020202020204" pitchFamily="34" charset="0"/>
              </a:rPr>
              <a:t>Click to edit Master title style</a:t>
            </a:r>
          </a:p>
        </p:txBody>
      </p:sp>
      <p:pic>
        <p:nvPicPr>
          <p:cNvPr id="20" name="Branding Picture 20">
            <a:extLst>
              <a:ext uri="{C183D7F6-B498-43B3-948B-1728B52AA6E4}">
                <adec:decorative xmlns:adec="http://schemas.microsoft.com/office/drawing/2017/decorative" val="1"/>
              </a:ext>
            </a:extLst>
          </p:cNvPr>
          <p:cNvPicPr>
            <a:picLocks noChangeAspect="1"/>
          </p:cNvPicPr>
          <p:nvPr/>
        </p:nvPicPr>
        <p:blipFill>
          <a:blip r:embed="rId2"/>
          <a:stretch>
            <a:fillRect/>
          </a:stretch>
        </p:blipFill>
        <p:spPr>
          <a:xfrm>
            <a:off x="8218026" y="612897"/>
            <a:ext cx="3079832" cy="274232"/>
          </a:xfrm>
          <a:prstGeom prst="rect">
            <a:avLst/>
          </a:prstGeom>
        </p:spPr>
      </p:pic>
      <p:sp>
        <p:nvSpPr>
          <p:cNvPr id="21" name="Accent Bar 21">
            <a:extLst>
              <a:ext uri="{C183D7F6-B498-43B3-948B-1728B52AA6E4}">
                <adec:decorative xmlns:adec="http://schemas.microsoft.com/office/drawing/2017/decorative" val="1"/>
              </a:ext>
            </a:extLst>
          </p:cNvPr>
          <p:cNvSpPr/>
          <p:nvPr/>
        </p:nvSpPr>
        <p:spPr>
          <a:xfrm>
            <a:off x="996593" y="688369"/>
            <a:ext cx="462337" cy="61644"/>
          </a:xfrm>
          <a:prstGeom prst="rect">
            <a:avLst/>
          </a:prstGeom>
          <a:solidFill>
            <a:srgbClr val="C00000"/>
          </a:solidFill>
          <a:ln>
            <a:noFill/>
          </a:ln>
        </p:spPr>
        <p:txBody>
          <a:bodyPr rtlCol="0" anchor="ctr"/>
          <a:lstStyle/>
          <a:p>
            <a:pPr algn="ctr"/>
            <a:endParaRPr lang="en-US"/>
          </a:p>
        </p:txBody>
      </p:sp>
      <p:sp>
        <p:nvSpPr>
          <p:cNvPr id="22" name="Accent Bar 22">
            <a:extLst>
              <a:ext uri="{C183D7F6-B498-43B3-948B-1728B52AA6E4}">
                <adec:decorative xmlns:adec="http://schemas.microsoft.com/office/drawing/2017/decorative" val="1"/>
              </a:ext>
            </a:extLst>
          </p:cNvPr>
          <p:cNvSpPr/>
          <p:nvPr/>
        </p:nvSpPr>
        <p:spPr>
          <a:xfrm>
            <a:off x="1447800" y="688369"/>
            <a:ext cx="462337" cy="61644"/>
          </a:xfrm>
          <a:prstGeom prst="rect">
            <a:avLst/>
          </a:prstGeom>
          <a:solidFill>
            <a:srgbClr val="00205B"/>
          </a:solidFill>
          <a:ln>
            <a:noFill/>
          </a:ln>
        </p:spPr>
        <p:txBody>
          <a:bodyPr rtlCol="0" anchor="ctr"/>
          <a:lstStyle/>
          <a:p>
            <a:pPr algn="ctr"/>
            <a:endParaRPr lang="en-US"/>
          </a:p>
        </p:txBody>
      </p:sp>
    </p:spTree>
    <p:extLst>
      <p:ext uri="{BB962C8B-B14F-4D97-AF65-F5344CB8AC3E}">
        <p14:creationId xmlns:p14="http://schemas.microsoft.com/office/powerpoint/2010/main" val="13494678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8018902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sp>
        <p:nvSpPr>
          <p:cNvPr id="10" name="Title Placeholder 10"/>
          <p:cNvSpPr>
            <a:spLocks noGrp="1"/>
          </p:cNvSpPr>
          <p:nvPr>
            <p:ph type="title"/>
          </p:nvPr>
        </p:nvSpPr>
        <p:spPr>
          <a:xfrm>
            <a:off x="864973" y="963826"/>
            <a:ext cx="10342605" cy="700000"/>
          </a:xfrm>
          <a:prstGeom prst="rect">
            <a:avLst/>
          </a:prstGeom>
          <a:noFill/>
        </p:spPr>
        <p:txBody>
          <a:bodyPr wrap="square" rtlCol="0">
            <a:spAutoFit/>
          </a:bodyPr>
          <a:lstStyle/>
          <a:p>
            <a:r>
              <a:rPr lang="en-US" sz="3600" b="1" dirty="0">
                <a:solidFill>
                  <a:schemeClr val="bg1">
                    <a:lumMod val="50000"/>
                  </a:schemeClr>
                </a:solidFill>
                <a:latin typeface="Arial" panose="020B0604020202020204" pitchFamily="34" charset="0"/>
                <a:cs typeface="Arial" panose="020B0604020202020204" pitchFamily="34" charset="0"/>
              </a:rPr>
              <a:t>Click to edit Master title style</a:t>
            </a:r>
          </a:p>
        </p:txBody>
      </p:sp>
      <p:sp>
        <p:nvSpPr>
          <p:cNvPr id="11" name="Content Placeholder 11"/>
          <p:cNvSpPr>
            <a:spLocks noGrp="1"/>
          </p:cNvSpPr>
          <p:nvPr>
            <p:ph type="body" idx="1"/>
          </p:nvPr>
        </p:nvSpPr>
        <p:spPr>
          <a:xfrm>
            <a:off x="864973" y="1793826"/>
            <a:ext cx="10342605" cy="3917775"/>
          </a:xfrm>
          <a:prstGeom prst="rect">
            <a:avLst/>
          </a:prstGeom>
          <a:noFill/>
        </p:spPr>
        <p:txBody>
          <a:bodyPr wrap="square" rtlCol="0">
            <a:normAutofit/>
          </a:bodyPr>
          <a:lstStyle/>
          <a:p>
            <a:r>
              <a:rPr lang="en-US" sz="2400" dirty="0">
                <a:solidFill>
                  <a:schemeClr val="bg1">
                    <a:lumMod val="50000"/>
                  </a:schemeClr>
                </a:solidFill>
                <a:latin typeface="Arial" panose="020B0604020202020204" pitchFamily="34" charset="0"/>
                <a:cs typeface="Arial" panose="020B0604020202020204" pitchFamily="34" charset="0"/>
              </a:rPr>
              <a:t>Click to edit Master text styles</a:t>
            </a:r>
          </a:p>
        </p:txBody>
      </p:sp>
    </p:spTree>
    <p:extLst>
      <p:ext uri="{BB962C8B-B14F-4D97-AF65-F5344CB8AC3E}">
        <p14:creationId xmlns:p14="http://schemas.microsoft.com/office/powerpoint/2010/main" val="26564160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10" name="Title Placeholder 10"/>
          <p:cNvSpPr>
            <a:spLocks noGrp="1"/>
          </p:cNvSpPr>
          <p:nvPr>
            <p:ph type="title"/>
          </p:nvPr>
        </p:nvSpPr>
        <p:spPr>
          <a:xfrm>
            <a:off x="864973" y="963826"/>
            <a:ext cx="10342605" cy="700000"/>
          </a:xfrm>
          <a:prstGeom prst="rect">
            <a:avLst/>
          </a:prstGeom>
          <a:noFill/>
        </p:spPr>
        <p:txBody>
          <a:bodyPr wrap="square" rtlCol="0">
            <a:spAutoFit/>
          </a:bodyPr>
          <a:lstStyle/>
          <a:p>
            <a:r>
              <a:rPr lang="en-US" sz="3600" b="1" dirty="0">
                <a:solidFill>
                  <a:schemeClr val="bg1">
                    <a:lumMod val="50000"/>
                  </a:schemeClr>
                </a:solidFill>
                <a:latin typeface="Arial" panose="020B0604020202020204" pitchFamily="34" charset="0"/>
                <a:cs typeface="Arial" panose="020B0604020202020204" pitchFamily="34" charset="0"/>
              </a:rPr>
              <a:t>Click to edit Master title style</a:t>
            </a:r>
          </a:p>
        </p:txBody>
      </p:sp>
      <p:sp>
        <p:nvSpPr>
          <p:cNvPr id="11" name="Content Placeholder 11"/>
          <p:cNvSpPr>
            <a:spLocks noGrp="1"/>
          </p:cNvSpPr>
          <p:nvPr>
            <p:ph type="body" idx="1"/>
          </p:nvPr>
        </p:nvSpPr>
        <p:spPr>
          <a:xfrm>
            <a:off x="864973" y="1793826"/>
            <a:ext cx="10342605" cy="3917775"/>
          </a:xfrm>
          <a:prstGeom prst="rect">
            <a:avLst/>
          </a:prstGeom>
          <a:noFill/>
        </p:spPr>
        <p:txBody>
          <a:bodyPr wrap="square" rtlCol="0">
            <a:normAutofit/>
          </a:bodyPr>
          <a:lstStyle/>
          <a:p>
            <a:r>
              <a:rPr lang="en-US" sz="2400" dirty="0">
                <a:solidFill>
                  <a:schemeClr val="bg1">
                    <a:lumMod val="50000"/>
                  </a:schemeClr>
                </a:solidFill>
                <a:latin typeface="Arial" panose="020B0604020202020204" pitchFamily="34" charset="0"/>
                <a:cs typeface="Arial" panose="020B0604020202020204" pitchFamily="34" charset="0"/>
              </a:rPr>
              <a:t>Click to edit Master text styles</a:t>
            </a:r>
          </a:p>
        </p:txBody>
      </p:sp>
    </p:spTree>
    <p:extLst>
      <p:ext uri="{BB962C8B-B14F-4D97-AF65-F5344CB8AC3E}">
        <p14:creationId xmlns:p14="http://schemas.microsoft.com/office/powerpoint/2010/main" val="2348805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sp>
        <p:nvSpPr>
          <p:cNvPr id="10" name="Title Placeholder 10"/>
          <p:cNvSpPr>
            <a:spLocks noGrp="1"/>
          </p:cNvSpPr>
          <p:nvPr>
            <p:ph type="title"/>
          </p:nvPr>
        </p:nvSpPr>
        <p:spPr>
          <a:xfrm>
            <a:off x="864973" y="963826"/>
            <a:ext cx="10342605" cy="700000"/>
          </a:xfrm>
          <a:prstGeom prst="rect">
            <a:avLst/>
          </a:prstGeom>
          <a:noFill/>
        </p:spPr>
        <p:txBody>
          <a:bodyPr wrap="square" rtlCol="0">
            <a:spAutoFit/>
          </a:bodyPr>
          <a:lstStyle/>
          <a:p>
            <a:r>
              <a:rPr lang="en-US" sz="3600" b="1" dirty="0">
                <a:solidFill>
                  <a:schemeClr val="bg1">
                    <a:lumMod val="50000"/>
                  </a:schemeClr>
                </a:solidFill>
                <a:latin typeface="Arial" panose="020B0604020202020204" pitchFamily="34" charset="0"/>
                <a:cs typeface="Arial" panose="020B0604020202020204" pitchFamily="34" charset="0"/>
              </a:rPr>
              <a:t>Click to edit Master title style</a:t>
            </a:r>
          </a:p>
        </p:txBody>
      </p:sp>
      <p:sp>
        <p:nvSpPr>
          <p:cNvPr id="11" name="Content Placeholder 11"/>
          <p:cNvSpPr>
            <a:spLocks noGrp="1"/>
          </p:cNvSpPr>
          <p:nvPr>
            <p:ph type="body" idx="1"/>
          </p:nvPr>
        </p:nvSpPr>
        <p:spPr>
          <a:xfrm>
            <a:off x="864973" y="1793826"/>
            <a:ext cx="10342605" cy="3917775"/>
          </a:xfrm>
          <a:prstGeom prst="rect">
            <a:avLst/>
          </a:prstGeom>
          <a:noFill/>
        </p:spPr>
        <p:txBody>
          <a:bodyPr wrap="square" rtlCol="0">
            <a:normAutofit/>
          </a:bodyPr>
          <a:lstStyle/>
          <a:p>
            <a:r>
              <a:rPr lang="en-US" sz="2400" dirty="0">
                <a:solidFill>
                  <a:schemeClr val="bg1">
                    <a:lumMod val="50000"/>
                  </a:schemeClr>
                </a:solidFill>
                <a:latin typeface="Arial" panose="020B0604020202020204" pitchFamily="34" charset="0"/>
                <a:cs typeface="Arial" panose="020B0604020202020204" pitchFamily="34" charset="0"/>
              </a:rPr>
              <a:t>Click to edit Master text styles</a:t>
            </a:r>
          </a:p>
        </p:txBody>
      </p:sp>
    </p:spTree>
    <p:extLst>
      <p:ext uri="{BB962C8B-B14F-4D97-AF65-F5344CB8AC3E}">
        <p14:creationId xmlns:p14="http://schemas.microsoft.com/office/powerpoint/2010/main" val="38888420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sp>
        <p:nvSpPr>
          <p:cNvPr id="10" name="Title Placeholder 10"/>
          <p:cNvSpPr>
            <a:spLocks noGrp="1"/>
          </p:cNvSpPr>
          <p:nvPr>
            <p:ph type="title"/>
          </p:nvPr>
        </p:nvSpPr>
        <p:spPr>
          <a:xfrm>
            <a:off x="864973" y="963826"/>
            <a:ext cx="10342605" cy="700000"/>
          </a:xfrm>
          <a:prstGeom prst="rect">
            <a:avLst/>
          </a:prstGeom>
          <a:noFill/>
        </p:spPr>
        <p:txBody>
          <a:bodyPr wrap="square" rtlCol="0">
            <a:spAutoFit/>
          </a:bodyPr>
          <a:lstStyle/>
          <a:p>
            <a:r>
              <a:rPr lang="en-US" sz="3600" b="1" dirty="0">
                <a:solidFill>
                  <a:schemeClr val="bg1">
                    <a:lumMod val="50000"/>
                  </a:schemeClr>
                </a:solidFill>
                <a:latin typeface="Arial" panose="020B0604020202020204" pitchFamily="34" charset="0"/>
                <a:cs typeface="Arial" panose="020B0604020202020204" pitchFamily="34" charset="0"/>
              </a:rPr>
              <a:t>Click to edit Master title style</a:t>
            </a:r>
          </a:p>
        </p:txBody>
      </p:sp>
      <p:sp>
        <p:nvSpPr>
          <p:cNvPr id="11" name="Content Placeholder 11"/>
          <p:cNvSpPr>
            <a:spLocks noGrp="1"/>
          </p:cNvSpPr>
          <p:nvPr>
            <p:ph type="body" idx="1"/>
          </p:nvPr>
        </p:nvSpPr>
        <p:spPr>
          <a:xfrm>
            <a:off x="864973" y="1793826"/>
            <a:ext cx="10342605" cy="3917775"/>
          </a:xfrm>
          <a:prstGeom prst="rect">
            <a:avLst/>
          </a:prstGeom>
          <a:noFill/>
        </p:spPr>
        <p:txBody>
          <a:bodyPr wrap="square" rtlCol="0">
            <a:normAutofit/>
          </a:bodyPr>
          <a:lstStyle/>
          <a:p>
            <a:r>
              <a:rPr lang="en-US" sz="2400" dirty="0">
                <a:solidFill>
                  <a:schemeClr val="bg1">
                    <a:lumMod val="50000"/>
                  </a:schemeClr>
                </a:solidFill>
                <a:latin typeface="Arial" panose="020B0604020202020204" pitchFamily="34" charset="0"/>
                <a:cs typeface="Arial" panose="020B0604020202020204" pitchFamily="34" charset="0"/>
              </a:rPr>
              <a:t>Click to edit Master text styles</a:t>
            </a:r>
          </a:p>
        </p:txBody>
      </p:sp>
    </p:spTree>
    <p:extLst>
      <p:ext uri="{BB962C8B-B14F-4D97-AF65-F5344CB8AC3E}">
        <p14:creationId xmlns:p14="http://schemas.microsoft.com/office/powerpoint/2010/main" val="77853064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sp>
        <p:nvSpPr>
          <p:cNvPr id="10" name="Title Placeholder 10"/>
          <p:cNvSpPr>
            <a:spLocks noGrp="1"/>
          </p:cNvSpPr>
          <p:nvPr>
            <p:ph type="title"/>
          </p:nvPr>
        </p:nvSpPr>
        <p:spPr>
          <a:xfrm>
            <a:off x="864973" y="963826"/>
            <a:ext cx="10342605" cy="700000"/>
          </a:xfrm>
          <a:prstGeom prst="rect">
            <a:avLst/>
          </a:prstGeom>
          <a:noFill/>
        </p:spPr>
        <p:txBody>
          <a:bodyPr wrap="square" rtlCol="0">
            <a:spAutoFit/>
          </a:bodyPr>
          <a:lstStyle/>
          <a:p>
            <a:r>
              <a:rPr lang="en-US" sz="3600" b="1" dirty="0">
                <a:solidFill>
                  <a:schemeClr val="bg1">
                    <a:lumMod val="50000"/>
                  </a:schemeClr>
                </a:solidFill>
                <a:latin typeface="Arial" panose="020B0604020202020204" pitchFamily="34" charset="0"/>
                <a:cs typeface="Arial" panose="020B0604020202020204" pitchFamily="34" charset="0"/>
              </a:rPr>
              <a:t>Click to edit Master title style</a:t>
            </a:r>
          </a:p>
        </p:txBody>
      </p:sp>
      <p:sp>
        <p:nvSpPr>
          <p:cNvPr id="11" name="Content Placeholder 11"/>
          <p:cNvSpPr>
            <a:spLocks noGrp="1"/>
          </p:cNvSpPr>
          <p:nvPr>
            <p:ph type="body" idx="1"/>
          </p:nvPr>
        </p:nvSpPr>
        <p:spPr>
          <a:xfrm>
            <a:off x="864973" y="1793826"/>
            <a:ext cx="10342605" cy="3917775"/>
          </a:xfrm>
          <a:prstGeom prst="rect">
            <a:avLst/>
          </a:prstGeom>
          <a:noFill/>
        </p:spPr>
        <p:txBody>
          <a:bodyPr wrap="square" rtlCol="0">
            <a:normAutofit/>
          </a:bodyPr>
          <a:lstStyle/>
          <a:p>
            <a:r>
              <a:rPr lang="en-US" sz="2400" dirty="0">
                <a:solidFill>
                  <a:schemeClr val="bg1">
                    <a:lumMod val="50000"/>
                  </a:schemeClr>
                </a:solidFill>
                <a:latin typeface="Arial" panose="020B0604020202020204" pitchFamily="34" charset="0"/>
                <a:cs typeface="Arial" panose="020B0604020202020204" pitchFamily="34" charset="0"/>
              </a:rPr>
              <a:t>Click to edit Master text styles</a:t>
            </a:r>
          </a:p>
        </p:txBody>
      </p:sp>
    </p:spTree>
    <p:extLst>
      <p:ext uri="{BB962C8B-B14F-4D97-AF65-F5344CB8AC3E}">
        <p14:creationId xmlns:p14="http://schemas.microsoft.com/office/powerpoint/2010/main" val="310666108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6_Custom Layout">
    <p:spTree>
      <p:nvGrpSpPr>
        <p:cNvPr id="1" name=""/>
        <p:cNvGrpSpPr/>
        <p:nvPr/>
      </p:nvGrpSpPr>
      <p:grpSpPr>
        <a:xfrm>
          <a:off x="0" y="0"/>
          <a:ext cx="0" cy="0"/>
          <a:chOff x="0" y="0"/>
          <a:chExt cx="0" cy="0"/>
        </a:xfrm>
      </p:grpSpPr>
      <p:sp>
        <p:nvSpPr>
          <p:cNvPr id="10" name="Title Placeholder 10"/>
          <p:cNvSpPr>
            <a:spLocks noGrp="1"/>
          </p:cNvSpPr>
          <p:nvPr>
            <p:ph type="title"/>
          </p:nvPr>
        </p:nvSpPr>
        <p:spPr>
          <a:xfrm>
            <a:off x="864973" y="963826"/>
            <a:ext cx="10342605" cy="700000"/>
          </a:xfrm>
          <a:prstGeom prst="rect">
            <a:avLst/>
          </a:prstGeom>
          <a:noFill/>
        </p:spPr>
        <p:txBody>
          <a:bodyPr wrap="square" rtlCol="0">
            <a:spAutoFit/>
          </a:bodyPr>
          <a:lstStyle/>
          <a:p>
            <a:r>
              <a:rPr lang="en-US" sz="3600" b="1" dirty="0">
                <a:solidFill>
                  <a:schemeClr val="bg1">
                    <a:lumMod val="50000"/>
                  </a:schemeClr>
                </a:solidFill>
                <a:latin typeface="Arial" panose="020B0604020202020204" pitchFamily="34" charset="0"/>
                <a:cs typeface="Arial" panose="020B0604020202020204" pitchFamily="34" charset="0"/>
              </a:rPr>
              <a:t>Click to edit Master title style</a:t>
            </a:r>
          </a:p>
        </p:txBody>
      </p:sp>
      <p:sp>
        <p:nvSpPr>
          <p:cNvPr id="11" name="Content Placeholder 11"/>
          <p:cNvSpPr>
            <a:spLocks noGrp="1"/>
          </p:cNvSpPr>
          <p:nvPr>
            <p:ph type="body" idx="1"/>
          </p:nvPr>
        </p:nvSpPr>
        <p:spPr>
          <a:xfrm>
            <a:off x="864973" y="1793826"/>
            <a:ext cx="10342605" cy="3917775"/>
          </a:xfrm>
          <a:prstGeom prst="rect">
            <a:avLst/>
          </a:prstGeom>
          <a:noFill/>
        </p:spPr>
        <p:txBody>
          <a:bodyPr wrap="square" rtlCol="0">
            <a:normAutofit/>
          </a:bodyPr>
          <a:lstStyle/>
          <a:p>
            <a:r>
              <a:rPr lang="en-US" sz="2400" dirty="0">
                <a:solidFill>
                  <a:schemeClr val="bg1">
                    <a:lumMod val="50000"/>
                  </a:schemeClr>
                </a:solidFill>
                <a:latin typeface="Arial" panose="020B0604020202020204" pitchFamily="34" charset="0"/>
                <a:cs typeface="Arial" panose="020B0604020202020204" pitchFamily="34" charset="0"/>
              </a:rPr>
              <a:t>Click to edit Master text styles</a:t>
            </a:r>
          </a:p>
        </p:txBody>
      </p:sp>
    </p:spTree>
    <p:extLst>
      <p:ext uri="{BB962C8B-B14F-4D97-AF65-F5344CB8AC3E}">
        <p14:creationId xmlns:p14="http://schemas.microsoft.com/office/powerpoint/2010/main" val="276714075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7_Custom Layout">
    <p:spTree>
      <p:nvGrpSpPr>
        <p:cNvPr id="1" name=""/>
        <p:cNvGrpSpPr/>
        <p:nvPr/>
      </p:nvGrpSpPr>
      <p:grpSpPr>
        <a:xfrm>
          <a:off x="0" y="0"/>
          <a:ext cx="0" cy="0"/>
          <a:chOff x="0" y="0"/>
          <a:chExt cx="0" cy="0"/>
        </a:xfrm>
      </p:grpSpPr>
      <p:sp>
        <p:nvSpPr>
          <p:cNvPr id="10" name="Title Placeholder 10"/>
          <p:cNvSpPr>
            <a:spLocks noGrp="1"/>
          </p:cNvSpPr>
          <p:nvPr>
            <p:ph type="title"/>
          </p:nvPr>
        </p:nvSpPr>
        <p:spPr>
          <a:xfrm>
            <a:off x="864973" y="963826"/>
            <a:ext cx="10342605" cy="700000"/>
          </a:xfrm>
          <a:prstGeom prst="rect">
            <a:avLst/>
          </a:prstGeom>
          <a:noFill/>
        </p:spPr>
        <p:txBody>
          <a:bodyPr wrap="square" rtlCol="0">
            <a:spAutoFit/>
          </a:bodyPr>
          <a:lstStyle/>
          <a:p>
            <a:r>
              <a:rPr lang="en-US" sz="3600" b="1" dirty="0">
                <a:solidFill>
                  <a:schemeClr val="bg1">
                    <a:lumMod val="50000"/>
                  </a:schemeClr>
                </a:solidFill>
                <a:latin typeface="Arial" panose="020B0604020202020204" pitchFamily="34" charset="0"/>
                <a:cs typeface="Arial" panose="020B0604020202020204" pitchFamily="34" charset="0"/>
              </a:rPr>
              <a:t>Click to edit Master title style</a:t>
            </a:r>
          </a:p>
        </p:txBody>
      </p:sp>
      <p:sp>
        <p:nvSpPr>
          <p:cNvPr id="11" name="Content Placeholder 11"/>
          <p:cNvSpPr>
            <a:spLocks noGrp="1"/>
          </p:cNvSpPr>
          <p:nvPr>
            <p:ph type="body" idx="1"/>
          </p:nvPr>
        </p:nvSpPr>
        <p:spPr>
          <a:xfrm>
            <a:off x="864973" y="1793826"/>
            <a:ext cx="10342605" cy="3917775"/>
          </a:xfrm>
          <a:prstGeom prst="rect">
            <a:avLst/>
          </a:prstGeom>
          <a:noFill/>
        </p:spPr>
        <p:txBody>
          <a:bodyPr wrap="square" rtlCol="0">
            <a:normAutofit/>
          </a:bodyPr>
          <a:lstStyle/>
          <a:p>
            <a:r>
              <a:rPr lang="en-US" sz="2400" dirty="0">
                <a:solidFill>
                  <a:schemeClr val="bg1">
                    <a:lumMod val="50000"/>
                  </a:schemeClr>
                </a:solidFill>
                <a:latin typeface="Arial" panose="020B0604020202020204" pitchFamily="34" charset="0"/>
                <a:cs typeface="Arial" panose="020B0604020202020204" pitchFamily="34" charset="0"/>
              </a:rPr>
              <a:t>Click to edit Master text styles</a:t>
            </a:r>
          </a:p>
        </p:txBody>
      </p:sp>
    </p:spTree>
    <p:extLst>
      <p:ext uri="{BB962C8B-B14F-4D97-AF65-F5344CB8AC3E}">
        <p14:creationId xmlns:p14="http://schemas.microsoft.com/office/powerpoint/2010/main" val="209152394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8_Custom Layout">
    <p:spTree>
      <p:nvGrpSpPr>
        <p:cNvPr id="1" name=""/>
        <p:cNvGrpSpPr/>
        <p:nvPr/>
      </p:nvGrpSpPr>
      <p:grpSpPr>
        <a:xfrm>
          <a:off x="0" y="0"/>
          <a:ext cx="0" cy="0"/>
          <a:chOff x="0" y="0"/>
          <a:chExt cx="0" cy="0"/>
        </a:xfrm>
      </p:grpSpPr>
      <p:sp>
        <p:nvSpPr>
          <p:cNvPr id="10" name="Title Placeholder 10"/>
          <p:cNvSpPr>
            <a:spLocks noGrp="1"/>
          </p:cNvSpPr>
          <p:nvPr>
            <p:ph type="title"/>
          </p:nvPr>
        </p:nvSpPr>
        <p:spPr>
          <a:xfrm>
            <a:off x="864973" y="963826"/>
            <a:ext cx="10342605" cy="700000"/>
          </a:xfrm>
          <a:prstGeom prst="rect">
            <a:avLst/>
          </a:prstGeom>
          <a:noFill/>
        </p:spPr>
        <p:txBody>
          <a:bodyPr wrap="square" rtlCol="0">
            <a:spAutoFit/>
          </a:bodyPr>
          <a:lstStyle/>
          <a:p>
            <a:r>
              <a:rPr lang="en-US" sz="3600" b="1" dirty="0">
                <a:solidFill>
                  <a:schemeClr val="bg1">
                    <a:lumMod val="50000"/>
                  </a:schemeClr>
                </a:solidFill>
                <a:latin typeface="Arial" panose="020B0604020202020204" pitchFamily="34" charset="0"/>
                <a:cs typeface="Arial" panose="020B0604020202020204" pitchFamily="34" charset="0"/>
              </a:rPr>
              <a:t>Click to edit Master title style</a:t>
            </a:r>
          </a:p>
        </p:txBody>
      </p:sp>
      <p:sp>
        <p:nvSpPr>
          <p:cNvPr id="11" name="Content Placeholder 11"/>
          <p:cNvSpPr>
            <a:spLocks noGrp="1"/>
          </p:cNvSpPr>
          <p:nvPr>
            <p:ph type="body" idx="1"/>
          </p:nvPr>
        </p:nvSpPr>
        <p:spPr>
          <a:xfrm>
            <a:off x="864973" y="1793826"/>
            <a:ext cx="10342605" cy="3917775"/>
          </a:xfrm>
          <a:prstGeom prst="rect">
            <a:avLst/>
          </a:prstGeom>
          <a:noFill/>
        </p:spPr>
        <p:txBody>
          <a:bodyPr wrap="square" rtlCol="0">
            <a:normAutofit/>
          </a:bodyPr>
          <a:lstStyle/>
          <a:p>
            <a:r>
              <a:rPr lang="en-US" sz="2400" dirty="0">
                <a:solidFill>
                  <a:schemeClr val="bg1">
                    <a:lumMod val="50000"/>
                  </a:schemeClr>
                </a:solidFill>
                <a:latin typeface="Arial" panose="020B0604020202020204" pitchFamily="34" charset="0"/>
                <a:cs typeface="Arial" panose="020B0604020202020204" pitchFamily="34" charset="0"/>
              </a:rPr>
              <a:t>Click to edit Master text styles</a:t>
            </a:r>
          </a:p>
        </p:txBody>
      </p:sp>
    </p:spTree>
    <p:extLst>
      <p:ext uri="{BB962C8B-B14F-4D97-AF65-F5344CB8AC3E}">
        <p14:creationId xmlns:p14="http://schemas.microsoft.com/office/powerpoint/2010/main" val="381574514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9_Custom Layout">
    <p:spTree>
      <p:nvGrpSpPr>
        <p:cNvPr id="1" name=""/>
        <p:cNvGrpSpPr/>
        <p:nvPr/>
      </p:nvGrpSpPr>
      <p:grpSpPr>
        <a:xfrm>
          <a:off x="0" y="0"/>
          <a:ext cx="0" cy="0"/>
          <a:chOff x="0" y="0"/>
          <a:chExt cx="0" cy="0"/>
        </a:xfrm>
      </p:grpSpPr>
      <p:sp>
        <p:nvSpPr>
          <p:cNvPr id="10" name="Title Placeholder 10"/>
          <p:cNvSpPr>
            <a:spLocks noGrp="1"/>
          </p:cNvSpPr>
          <p:nvPr>
            <p:ph type="title"/>
          </p:nvPr>
        </p:nvSpPr>
        <p:spPr>
          <a:xfrm>
            <a:off x="864973" y="963826"/>
            <a:ext cx="10342605" cy="700000"/>
          </a:xfrm>
          <a:prstGeom prst="rect">
            <a:avLst/>
          </a:prstGeom>
          <a:noFill/>
        </p:spPr>
        <p:txBody>
          <a:bodyPr wrap="square" rtlCol="0">
            <a:spAutoFit/>
          </a:bodyPr>
          <a:lstStyle/>
          <a:p>
            <a:r>
              <a:rPr lang="en-US" sz="3600" b="1" dirty="0">
                <a:solidFill>
                  <a:schemeClr val="bg1">
                    <a:lumMod val="50000"/>
                  </a:schemeClr>
                </a:solidFill>
                <a:latin typeface="Arial" panose="020B0604020202020204" pitchFamily="34" charset="0"/>
                <a:cs typeface="Arial" panose="020B0604020202020204" pitchFamily="34" charset="0"/>
              </a:rPr>
              <a:t>Click to edit Master title style</a:t>
            </a:r>
          </a:p>
        </p:txBody>
      </p:sp>
      <p:sp>
        <p:nvSpPr>
          <p:cNvPr id="11" name="Content Placeholder 11"/>
          <p:cNvSpPr>
            <a:spLocks noGrp="1"/>
          </p:cNvSpPr>
          <p:nvPr>
            <p:ph type="body" idx="1"/>
          </p:nvPr>
        </p:nvSpPr>
        <p:spPr>
          <a:xfrm>
            <a:off x="864973" y="1793826"/>
            <a:ext cx="10342605" cy="3917775"/>
          </a:xfrm>
          <a:prstGeom prst="rect">
            <a:avLst/>
          </a:prstGeom>
          <a:noFill/>
        </p:spPr>
        <p:txBody>
          <a:bodyPr wrap="square" rtlCol="0">
            <a:normAutofit/>
          </a:bodyPr>
          <a:lstStyle/>
          <a:p>
            <a:r>
              <a:rPr lang="en-US" sz="2400" dirty="0">
                <a:solidFill>
                  <a:schemeClr val="bg1">
                    <a:lumMod val="50000"/>
                  </a:schemeClr>
                </a:solidFill>
                <a:latin typeface="Arial" panose="020B0604020202020204" pitchFamily="34" charset="0"/>
                <a:cs typeface="Arial" panose="020B0604020202020204" pitchFamily="34" charset="0"/>
              </a:rPr>
              <a:t>Click to edit Master text styles</a:t>
            </a:r>
          </a:p>
        </p:txBody>
      </p:sp>
    </p:spTree>
    <p:extLst>
      <p:ext uri="{BB962C8B-B14F-4D97-AF65-F5344CB8AC3E}">
        <p14:creationId xmlns:p14="http://schemas.microsoft.com/office/powerpoint/2010/main" val="82781156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10" name="Title Placeholder 10"/>
          <p:cNvSpPr>
            <a:spLocks noGrp="1"/>
          </p:cNvSpPr>
          <p:nvPr>
            <p:ph type="title"/>
          </p:nvPr>
        </p:nvSpPr>
        <p:spPr>
          <a:xfrm>
            <a:off x="864974" y="963826"/>
            <a:ext cx="4732638" cy="700000"/>
          </a:xfrm>
          <a:prstGeom prst="rect">
            <a:avLst/>
          </a:prstGeom>
          <a:noFill/>
        </p:spPr>
        <p:txBody>
          <a:bodyPr wrap="square" rtlCol="0">
            <a:spAutoFit/>
          </a:bodyPr>
          <a:lstStyle/>
          <a:p>
            <a:r>
              <a:rPr lang="en-US" sz="3600" b="1" dirty="0">
                <a:solidFill>
                  <a:schemeClr val="bg1">
                    <a:lumMod val="50000"/>
                  </a:schemeClr>
                </a:solidFill>
                <a:latin typeface="Arial" panose="020B0604020202020204" pitchFamily="34" charset="0"/>
                <a:cs typeface="Arial" panose="020B0604020202020204" pitchFamily="34" charset="0"/>
              </a:rPr>
              <a:t>Click to edit Master title style</a:t>
            </a:r>
          </a:p>
        </p:txBody>
      </p:sp>
      <p:sp>
        <p:nvSpPr>
          <p:cNvPr id="11" name="Content Placeholder 11"/>
          <p:cNvSpPr>
            <a:spLocks noGrp="1"/>
          </p:cNvSpPr>
          <p:nvPr>
            <p:ph type="body" idx="1"/>
          </p:nvPr>
        </p:nvSpPr>
        <p:spPr>
          <a:xfrm>
            <a:off x="864974" y="1793826"/>
            <a:ext cx="4732638" cy="1939989"/>
          </a:xfrm>
          <a:prstGeom prst="rect">
            <a:avLst/>
          </a:prstGeom>
          <a:noFill/>
        </p:spPr>
        <p:txBody>
          <a:bodyPr wrap="square" rtlCol="0">
            <a:normAutofit/>
          </a:bodyPr>
          <a:lstStyle/>
          <a:p>
            <a:r>
              <a:rPr lang="en-US" sz="2400" dirty="0">
                <a:solidFill>
                  <a:schemeClr val="bg1">
                    <a:lumMod val="50000"/>
                  </a:schemeClr>
                </a:solidFill>
                <a:latin typeface="Arial" panose="020B0604020202020204" pitchFamily="34" charset="0"/>
                <a:cs typeface="Arial" panose="020B0604020202020204" pitchFamily="34" charset="0"/>
              </a:rPr>
              <a:t>Click to edit Master text styles</a:t>
            </a:r>
          </a:p>
        </p:txBody>
      </p:sp>
      <p:pic>
        <p:nvPicPr>
          <p:cNvPr id="20" name="Branding Picture 20">
            <a:extLst>
              <a:ext uri="{C183D7F6-B498-43B3-948B-1728B52AA6E4}">
                <adec:decorative xmlns:adec="http://schemas.microsoft.com/office/drawing/2017/decorative" val="1"/>
              </a:ext>
            </a:extLst>
          </p:cNvPr>
          <p:cNvPicPr>
            <a:picLocks noChangeAspect="1"/>
          </p:cNvPicPr>
          <p:nvPr/>
        </p:nvPicPr>
        <p:blipFill>
          <a:blip r:embed="rId2"/>
          <a:stretch>
            <a:fillRect/>
          </a:stretch>
        </p:blipFill>
        <p:spPr>
          <a:xfrm>
            <a:off x="8218026" y="612897"/>
            <a:ext cx="3079832" cy="274232"/>
          </a:xfrm>
          <a:prstGeom prst="rect">
            <a:avLst/>
          </a:prstGeom>
        </p:spPr>
      </p:pic>
      <p:sp>
        <p:nvSpPr>
          <p:cNvPr id="21" name="Accent Bar 21">
            <a:extLst>
              <a:ext uri="{C183D7F6-B498-43B3-948B-1728B52AA6E4}">
                <adec:decorative xmlns:adec="http://schemas.microsoft.com/office/drawing/2017/decorative" val="1"/>
              </a:ext>
            </a:extLst>
          </p:cNvPr>
          <p:cNvSpPr/>
          <p:nvPr/>
        </p:nvSpPr>
        <p:spPr>
          <a:xfrm>
            <a:off x="986568" y="686657"/>
            <a:ext cx="462337" cy="65038"/>
          </a:xfrm>
          <a:prstGeom prst="rect">
            <a:avLst/>
          </a:prstGeom>
          <a:solidFill>
            <a:srgbClr val="BF0D3E"/>
          </a:solidFill>
          <a:ln>
            <a:noFill/>
          </a:ln>
        </p:spPr>
        <p:txBody>
          <a:bodyPr rtlCol="0" anchor="ctr"/>
          <a:lstStyle/>
          <a:p>
            <a:pPr algn="ctr"/>
            <a:endParaRPr lang="en-US"/>
          </a:p>
        </p:txBody>
      </p:sp>
      <p:sp>
        <p:nvSpPr>
          <p:cNvPr id="22" name="Accent Bar 22">
            <a:extLst>
              <a:ext uri="{C183D7F6-B498-43B3-948B-1728B52AA6E4}">
                <adec:decorative xmlns:adec="http://schemas.microsoft.com/office/drawing/2017/decorative" val="1"/>
              </a:ext>
            </a:extLst>
          </p:cNvPr>
          <p:cNvSpPr/>
          <p:nvPr/>
        </p:nvSpPr>
        <p:spPr>
          <a:xfrm>
            <a:off x="1446943" y="686657"/>
            <a:ext cx="462337" cy="65038"/>
          </a:xfrm>
          <a:prstGeom prst="rect">
            <a:avLst/>
          </a:prstGeom>
          <a:solidFill>
            <a:srgbClr val="00205B"/>
          </a:solidFill>
          <a:ln>
            <a:noFill/>
          </a:ln>
        </p:spPr>
        <p:txBody>
          <a:bodyPr rtlCol="0" anchor="ctr"/>
          <a:lstStyle/>
          <a:p>
            <a:pPr algn="ctr"/>
            <a:endParaRPr lang="en-US"/>
          </a:p>
        </p:txBody>
      </p:sp>
    </p:spTree>
    <p:extLst>
      <p:ext uri="{BB962C8B-B14F-4D97-AF65-F5344CB8AC3E}">
        <p14:creationId xmlns:p14="http://schemas.microsoft.com/office/powerpoint/2010/main" val="271133268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and Vertical Text">
    <p:spTree>
      <p:nvGrpSpPr>
        <p:cNvPr id="1" name=""/>
        <p:cNvGrpSpPr/>
        <p:nvPr/>
      </p:nvGrpSpPr>
      <p:grpSpPr>
        <a:xfrm>
          <a:off x="0" y="0"/>
          <a:ext cx="0" cy="0"/>
          <a:chOff x="0" y="0"/>
          <a:chExt cx="0" cy="0"/>
        </a:xfrm>
      </p:grpSpPr>
      <p:sp>
        <p:nvSpPr>
          <p:cNvPr id="10" name="Title Placeholder 10"/>
          <p:cNvSpPr>
            <a:spLocks noGrp="1"/>
          </p:cNvSpPr>
          <p:nvPr>
            <p:ph type="title"/>
          </p:nvPr>
        </p:nvSpPr>
        <p:spPr>
          <a:xfrm>
            <a:off x="864973" y="963826"/>
            <a:ext cx="10342605" cy="700000"/>
          </a:xfrm>
          <a:prstGeom prst="rect">
            <a:avLst/>
          </a:prstGeom>
          <a:noFill/>
        </p:spPr>
        <p:txBody>
          <a:bodyPr wrap="square" rtlCol="0">
            <a:spAutoFit/>
          </a:bodyPr>
          <a:lstStyle/>
          <a:p>
            <a:r>
              <a:rPr lang="en-US" sz="3600" b="1" dirty="0">
                <a:solidFill>
                  <a:schemeClr val="bg1">
                    <a:lumMod val="50000"/>
                  </a:schemeClr>
                </a:solidFill>
                <a:latin typeface="Arial" panose="020B0604020202020204" pitchFamily="34" charset="0"/>
                <a:cs typeface="Arial" panose="020B0604020202020204" pitchFamily="34" charset="0"/>
              </a:rPr>
              <a:t>Click to edit Master title style</a:t>
            </a:r>
          </a:p>
        </p:txBody>
      </p:sp>
      <p:sp>
        <p:nvSpPr>
          <p:cNvPr id="11" name="Content Placeholder 11"/>
          <p:cNvSpPr>
            <a:spLocks noGrp="1"/>
          </p:cNvSpPr>
          <p:nvPr>
            <p:ph type="body" idx="1"/>
          </p:nvPr>
        </p:nvSpPr>
        <p:spPr>
          <a:xfrm>
            <a:off x="864973" y="1793826"/>
            <a:ext cx="10342605" cy="3917775"/>
          </a:xfrm>
          <a:prstGeom prst="rect">
            <a:avLst/>
          </a:prstGeom>
          <a:noFill/>
        </p:spPr>
        <p:txBody>
          <a:bodyPr wrap="square" rtlCol="0">
            <a:normAutofit/>
          </a:bodyPr>
          <a:lstStyle/>
          <a:p>
            <a:r>
              <a:rPr lang="en-US" sz="2400" dirty="0">
                <a:solidFill>
                  <a:schemeClr val="bg1">
                    <a:lumMod val="50000"/>
                  </a:schemeClr>
                </a:solidFill>
                <a:latin typeface="Arial" panose="020B0604020202020204" pitchFamily="34" charset="0"/>
                <a:cs typeface="Arial" panose="020B0604020202020204" pitchFamily="34" charset="0"/>
              </a:rPr>
              <a:t>Click to edit Master text styles</a:t>
            </a:r>
          </a:p>
        </p:txBody>
      </p:sp>
    </p:spTree>
    <p:extLst>
      <p:ext uri="{BB962C8B-B14F-4D97-AF65-F5344CB8AC3E}">
        <p14:creationId xmlns:p14="http://schemas.microsoft.com/office/powerpoint/2010/main" val="383379661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Vertical Title and Text">
    <p:spTree>
      <p:nvGrpSpPr>
        <p:cNvPr id="1" name=""/>
        <p:cNvGrpSpPr/>
        <p:nvPr/>
      </p:nvGrpSpPr>
      <p:grpSpPr>
        <a:xfrm>
          <a:off x="0" y="0"/>
          <a:ext cx="0" cy="0"/>
          <a:chOff x="0" y="0"/>
          <a:chExt cx="0" cy="0"/>
        </a:xfrm>
      </p:grpSpPr>
      <p:sp>
        <p:nvSpPr>
          <p:cNvPr id="10" name="Title Placeholder 10"/>
          <p:cNvSpPr>
            <a:spLocks noGrp="1"/>
          </p:cNvSpPr>
          <p:nvPr>
            <p:ph type="title"/>
          </p:nvPr>
        </p:nvSpPr>
        <p:spPr>
          <a:xfrm>
            <a:off x="864973" y="963826"/>
            <a:ext cx="10342605" cy="700000"/>
          </a:xfrm>
          <a:prstGeom prst="rect">
            <a:avLst/>
          </a:prstGeom>
          <a:noFill/>
        </p:spPr>
        <p:txBody>
          <a:bodyPr wrap="square" rtlCol="0">
            <a:spAutoFit/>
          </a:bodyPr>
          <a:lstStyle/>
          <a:p>
            <a:r>
              <a:rPr lang="en-US" sz="3600" b="1" dirty="0">
                <a:solidFill>
                  <a:schemeClr val="bg1">
                    <a:lumMod val="50000"/>
                  </a:schemeClr>
                </a:solidFill>
                <a:latin typeface="Arial" panose="020B0604020202020204" pitchFamily="34" charset="0"/>
                <a:cs typeface="Arial" panose="020B0604020202020204" pitchFamily="34" charset="0"/>
              </a:rPr>
              <a:t>Click to edit Master title style</a:t>
            </a:r>
          </a:p>
        </p:txBody>
      </p:sp>
      <p:sp>
        <p:nvSpPr>
          <p:cNvPr id="11" name="Content Placeholder 11"/>
          <p:cNvSpPr>
            <a:spLocks noGrp="1"/>
          </p:cNvSpPr>
          <p:nvPr>
            <p:ph type="body" idx="1"/>
          </p:nvPr>
        </p:nvSpPr>
        <p:spPr>
          <a:xfrm>
            <a:off x="864973" y="1793826"/>
            <a:ext cx="10342605" cy="3917775"/>
          </a:xfrm>
          <a:prstGeom prst="rect">
            <a:avLst/>
          </a:prstGeom>
          <a:noFill/>
        </p:spPr>
        <p:txBody>
          <a:bodyPr wrap="square" rtlCol="0">
            <a:normAutofit/>
          </a:bodyPr>
          <a:lstStyle/>
          <a:p>
            <a:r>
              <a:rPr lang="en-US" sz="2400" dirty="0">
                <a:solidFill>
                  <a:schemeClr val="bg1">
                    <a:lumMod val="50000"/>
                  </a:schemeClr>
                </a:solidFill>
                <a:latin typeface="Arial" panose="020B0604020202020204" pitchFamily="34" charset="0"/>
                <a:cs typeface="Arial" panose="020B0604020202020204" pitchFamily="34" charset="0"/>
              </a:rPr>
              <a:t>Click to edit Master text styles</a:t>
            </a:r>
          </a:p>
        </p:txBody>
      </p:sp>
    </p:spTree>
    <p:extLst>
      <p:ext uri="{BB962C8B-B14F-4D97-AF65-F5344CB8AC3E}">
        <p14:creationId xmlns:p14="http://schemas.microsoft.com/office/powerpoint/2010/main" val="326018526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10" name="Title Placeholder 10"/>
          <p:cNvSpPr>
            <a:spLocks noGrp="1"/>
          </p:cNvSpPr>
          <p:nvPr>
            <p:ph type="title"/>
          </p:nvPr>
        </p:nvSpPr>
        <p:spPr>
          <a:xfrm>
            <a:off x="864973" y="963826"/>
            <a:ext cx="10342605" cy="700000"/>
          </a:xfrm>
          <a:prstGeom prst="rect">
            <a:avLst/>
          </a:prstGeom>
          <a:noFill/>
        </p:spPr>
        <p:txBody>
          <a:bodyPr wrap="square" rtlCol="0">
            <a:spAutoFit/>
          </a:bodyPr>
          <a:lstStyle/>
          <a:p>
            <a:r>
              <a:rPr lang="en-US" sz="3600" b="1" dirty="0">
                <a:solidFill>
                  <a:schemeClr val="bg1">
                    <a:lumMod val="50000"/>
                  </a:schemeClr>
                </a:solidFill>
                <a:latin typeface="Arial" panose="020B0604020202020204" pitchFamily="34" charset="0"/>
                <a:cs typeface="Arial" panose="020B0604020202020204" pitchFamily="34" charset="0"/>
              </a:rPr>
              <a:t>Click to edit Master title style</a:t>
            </a:r>
          </a:p>
        </p:txBody>
      </p:sp>
      <p:sp>
        <p:nvSpPr>
          <p:cNvPr id="11" name="Content Placeholder 11"/>
          <p:cNvSpPr>
            <a:spLocks noGrp="1"/>
          </p:cNvSpPr>
          <p:nvPr>
            <p:ph type="body" idx="1"/>
          </p:nvPr>
        </p:nvSpPr>
        <p:spPr>
          <a:xfrm>
            <a:off x="864973" y="1793826"/>
            <a:ext cx="10342605" cy="3456110"/>
          </a:xfrm>
          <a:prstGeom prst="rect">
            <a:avLst/>
          </a:prstGeom>
          <a:noFill/>
        </p:spPr>
        <p:txBody>
          <a:bodyPr wrap="square" rtlCol="0">
            <a:normAutofit/>
          </a:bodyPr>
          <a:lstStyle/>
          <a:p>
            <a:r>
              <a:rPr lang="en-US" sz="2400" dirty="0">
                <a:solidFill>
                  <a:schemeClr val="bg1">
                    <a:lumMod val="50000"/>
                  </a:schemeClr>
                </a:solidFill>
                <a:latin typeface="Arial" panose="020B0604020202020204" pitchFamily="34" charset="0"/>
                <a:cs typeface="Arial" panose="020B0604020202020204" pitchFamily="34" charset="0"/>
              </a:rPr>
              <a:t>Click to edit Master text styles</a:t>
            </a:r>
          </a:p>
        </p:txBody>
      </p:sp>
    </p:spTree>
    <p:extLst>
      <p:ext uri="{BB962C8B-B14F-4D97-AF65-F5344CB8AC3E}">
        <p14:creationId xmlns:p14="http://schemas.microsoft.com/office/powerpoint/2010/main" val="115191711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1_Title and Content">
    <p:bg>
      <p:bgPr>
        <a:solidFill>
          <a:srgbClr val="BF0D3E"/>
        </a:solidFill>
        <a:effectLst/>
      </p:bgPr>
    </p:bg>
    <p:spTree>
      <p:nvGrpSpPr>
        <p:cNvPr id="1" name=""/>
        <p:cNvGrpSpPr/>
        <p:nvPr/>
      </p:nvGrpSpPr>
      <p:grpSpPr>
        <a:xfrm>
          <a:off x="0" y="0"/>
          <a:ext cx="0" cy="0"/>
          <a:chOff x="0" y="0"/>
          <a:chExt cx="0" cy="0"/>
        </a:xfrm>
      </p:grpSpPr>
      <p:sp>
        <p:nvSpPr>
          <p:cNvPr id="10" name="Title Placeholder 10"/>
          <p:cNvSpPr>
            <a:spLocks noGrp="1"/>
          </p:cNvSpPr>
          <p:nvPr>
            <p:ph type="title"/>
          </p:nvPr>
        </p:nvSpPr>
        <p:spPr>
          <a:xfrm>
            <a:off x="462341" y="924674"/>
            <a:ext cx="7890552" cy="830997"/>
          </a:xfrm>
          <a:prstGeom prst="rect">
            <a:avLst/>
          </a:prstGeom>
          <a:noFill/>
        </p:spPr>
        <p:txBody>
          <a:bodyPr wrap="square" rtlCol="0">
            <a:spAutoFit/>
          </a:bodyPr>
          <a:lstStyle/>
          <a:p>
            <a:r>
              <a:rPr lang="en-US" sz="3600" b="1" dirty="0">
                <a:solidFill>
                  <a:schemeClr val="bg1">
                    <a:lumMod val="50000"/>
                  </a:schemeClr>
                </a:solidFill>
                <a:latin typeface="Arial" panose="020B0604020202020204" pitchFamily="34" charset="0"/>
                <a:cs typeface="Arial" panose="020B0604020202020204" pitchFamily="34" charset="0"/>
              </a:rPr>
              <a:t>Click to edit Master title style</a:t>
            </a:r>
          </a:p>
        </p:txBody>
      </p:sp>
      <p:sp>
        <p:nvSpPr>
          <p:cNvPr id="11" name="Content Placeholder 11"/>
          <p:cNvSpPr>
            <a:spLocks noGrp="1"/>
          </p:cNvSpPr>
          <p:nvPr>
            <p:ph type="body" idx="1"/>
          </p:nvPr>
        </p:nvSpPr>
        <p:spPr>
          <a:xfrm>
            <a:off x="523985" y="1900719"/>
            <a:ext cx="10945203" cy="1646605"/>
          </a:xfrm>
          <a:prstGeom prst="rect">
            <a:avLst/>
          </a:prstGeom>
          <a:noFill/>
        </p:spPr>
        <p:txBody>
          <a:bodyPr wrap="square" rtlCol="0">
            <a:normAutofit/>
          </a:bodyPr>
          <a:lstStyle/>
          <a:p>
            <a:r>
              <a:rPr lang="en-US" sz="2400" dirty="0">
                <a:solidFill>
                  <a:schemeClr val="bg1">
                    <a:lumMod val="50000"/>
                  </a:schemeClr>
                </a:solidFill>
                <a:latin typeface="Arial" panose="020B0604020202020204" pitchFamily="34" charset="0"/>
                <a:cs typeface="Arial" panose="020B0604020202020204" pitchFamily="34" charset="0"/>
              </a:rPr>
              <a:t>Click to edit Master text styles</a:t>
            </a:r>
          </a:p>
        </p:txBody>
      </p:sp>
      <p:pic>
        <p:nvPicPr>
          <p:cNvPr id="20" name="Branding Picture 20" descr="USA Logo"/>
          <p:cNvPicPr>
            <a:picLocks noChangeAspect="1"/>
          </p:cNvPicPr>
          <p:nvPr/>
        </p:nvPicPr>
        <p:blipFill>
          <a:blip r:embed="rId2"/>
          <a:stretch>
            <a:fillRect/>
          </a:stretch>
        </p:blipFill>
        <p:spPr>
          <a:xfrm>
            <a:off x="8352893" y="4259848"/>
            <a:ext cx="4572000" cy="2743200"/>
          </a:xfrm>
          <a:prstGeom prst="rect">
            <a:avLst/>
          </a:prstGeom>
        </p:spPr>
      </p:pic>
    </p:spTree>
    <p:extLst>
      <p:ext uri="{BB962C8B-B14F-4D97-AF65-F5344CB8AC3E}">
        <p14:creationId xmlns:p14="http://schemas.microsoft.com/office/powerpoint/2010/main" val="128821810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10" name="Title Placeholder 10"/>
          <p:cNvSpPr>
            <a:spLocks noGrp="1"/>
          </p:cNvSpPr>
          <p:nvPr>
            <p:ph type="title"/>
          </p:nvPr>
        </p:nvSpPr>
        <p:spPr>
          <a:xfrm>
            <a:off x="462341" y="924674"/>
            <a:ext cx="7890552" cy="830997"/>
          </a:xfrm>
          <a:prstGeom prst="rect">
            <a:avLst/>
          </a:prstGeom>
          <a:noFill/>
        </p:spPr>
        <p:txBody>
          <a:bodyPr wrap="square" rtlCol="0">
            <a:spAutoFit/>
          </a:bodyPr>
          <a:lstStyle/>
          <a:p>
            <a:r>
              <a:rPr lang="en-US" sz="3600" b="1" dirty="0">
                <a:solidFill>
                  <a:schemeClr val="bg1">
                    <a:lumMod val="50000"/>
                  </a:schemeClr>
                </a:solidFill>
                <a:latin typeface="Arial" panose="020B0604020202020204" pitchFamily="34" charset="0"/>
                <a:cs typeface="Arial" panose="020B0604020202020204" pitchFamily="34" charset="0"/>
              </a:rPr>
              <a:t>Click to edit Master title style</a:t>
            </a:r>
          </a:p>
        </p:txBody>
      </p:sp>
      <p:sp>
        <p:nvSpPr>
          <p:cNvPr id="11" name="Content Placeholder 11"/>
          <p:cNvSpPr>
            <a:spLocks noGrp="1"/>
          </p:cNvSpPr>
          <p:nvPr>
            <p:ph type="body" idx="1"/>
          </p:nvPr>
        </p:nvSpPr>
        <p:spPr>
          <a:xfrm>
            <a:off x="523985" y="1900719"/>
            <a:ext cx="10945203" cy="1646605"/>
          </a:xfrm>
          <a:prstGeom prst="rect">
            <a:avLst/>
          </a:prstGeom>
          <a:noFill/>
        </p:spPr>
        <p:txBody>
          <a:bodyPr wrap="square" rtlCol="0">
            <a:normAutofit/>
          </a:bodyPr>
          <a:lstStyle/>
          <a:p>
            <a:r>
              <a:rPr lang="en-US" sz="2400" dirty="0">
                <a:solidFill>
                  <a:schemeClr val="bg1">
                    <a:lumMod val="50000"/>
                  </a:schemeClr>
                </a:solidFill>
                <a:latin typeface="Arial" panose="020B0604020202020204" pitchFamily="34" charset="0"/>
                <a:cs typeface="Arial" panose="020B0604020202020204" pitchFamily="34" charset="0"/>
              </a:rPr>
              <a:t>Click to edit Master text styles</a:t>
            </a:r>
          </a:p>
        </p:txBody>
      </p:sp>
    </p:spTree>
    <p:extLst>
      <p:ext uri="{BB962C8B-B14F-4D97-AF65-F5344CB8AC3E}">
        <p14:creationId xmlns:p14="http://schemas.microsoft.com/office/powerpoint/2010/main" val="63621902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1_Section Header">
    <p:spTree>
      <p:nvGrpSpPr>
        <p:cNvPr id="1" name=""/>
        <p:cNvGrpSpPr/>
        <p:nvPr/>
      </p:nvGrpSpPr>
      <p:grpSpPr>
        <a:xfrm>
          <a:off x="0" y="0"/>
          <a:ext cx="0" cy="0"/>
          <a:chOff x="0" y="0"/>
          <a:chExt cx="0" cy="0"/>
        </a:xfrm>
      </p:grpSpPr>
      <p:sp>
        <p:nvSpPr>
          <p:cNvPr id="10" name="Title Placeholder 10"/>
          <p:cNvSpPr>
            <a:spLocks noGrp="1"/>
          </p:cNvSpPr>
          <p:nvPr>
            <p:ph type="title"/>
          </p:nvPr>
        </p:nvSpPr>
        <p:spPr>
          <a:xfrm>
            <a:off x="864973" y="963826"/>
            <a:ext cx="10342605" cy="700000"/>
          </a:xfrm>
          <a:prstGeom prst="rect">
            <a:avLst/>
          </a:prstGeom>
          <a:noFill/>
        </p:spPr>
        <p:txBody>
          <a:bodyPr wrap="square" rtlCol="0">
            <a:spAutoFit/>
          </a:bodyPr>
          <a:lstStyle/>
          <a:p>
            <a:r>
              <a:rPr lang="en-US" sz="3600" b="1" dirty="0">
                <a:solidFill>
                  <a:schemeClr val="bg1">
                    <a:lumMod val="50000"/>
                  </a:schemeClr>
                </a:solidFill>
                <a:latin typeface="Arial" panose="020B0604020202020204" pitchFamily="34" charset="0"/>
                <a:cs typeface="Arial" panose="020B0604020202020204" pitchFamily="34" charset="0"/>
              </a:rPr>
              <a:t>Click to edit Master title style</a:t>
            </a:r>
          </a:p>
        </p:txBody>
      </p:sp>
      <p:sp>
        <p:nvSpPr>
          <p:cNvPr id="11" name="Content Placeholder 11"/>
          <p:cNvSpPr>
            <a:spLocks noGrp="1"/>
          </p:cNvSpPr>
          <p:nvPr>
            <p:ph type="body" idx="1"/>
          </p:nvPr>
        </p:nvSpPr>
        <p:spPr>
          <a:xfrm>
            <a:off x="864973" y="1793826"/>
            <a:ext cx="10342605" cy="831993"/>
          </a:xfrm>
          <a:prstGeom prst="rect">
            <a:avLst/>
          </a:prstGeom>
          <a:noFill/>
        </p:spPr>
        <p:txBody>
          <a:bodyPr wrap="square" rtlCol="0">
            <a:normAutofit/>
          </a:bodyPr>
          <a:lstStyle/>
          <a:p>
            <a:r>
              <a:rPr lang="en-US" sz="2400" dirty="0">
                <a:solidFill>
                  <a:schemeClr val="bg1">
                    <a:lumMod val="50000"/>
                  </a:schemeClr>
                </a:solidFill>
                <a:latin typeface="Arial" panose="020B0604020202020204" pitchFamily="34" charset="0"/>
                <a:cs typeface="Arial" panose="020B0604020202020204" pitchFamily="34" charset="0"/>
              </a:rPr>
              <a:t>Click to edit Master text styles</a:t>
            </a:r>
          </a:p>
        </p:txBody>
      </p:sp>
    </p:spTree>
    <p:extLst>
      <p:ext uri="{BB962C8B-B14F-4D97-AF65-F5344CB8AC3E}">
        <p14:creationId xmlns:p14="http://schemas.microsoft.com/office/powerpoint/2010/main" val="377917047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1_Two Content">
    <p:spTree>
      <p:nvGrpSpPr>
        <p:cNvPr id="1" name=""/>
        <p:cNvGrpSpPr/>
        <p:nvPr/>
      </p:nvGrpSpPr>
      <p:grpSpPr>
        <a:xfrm>
          <a:off x="0" y="0"/>
          <a:ext cx="0" cy="0"/>
          <a:chOff x="0" y="0"/>
          <a:chExt cx="0" cy="0"/>
        </a:xfrm>
      </p:grpSpPr>
      <p:sp>
        <p:nvSpPr>
          <p:cNvPr id="10" name="Title Placeholder 10"/>
          <p:cNvSpPr>
            <a:spLocks noGrp="1"/>
          </p:cNvSpPr>
          <p:nvPr>
            <p:ph type="title"/>
          </p:nvPr>
        </p:nvSpPr>
        <p:spPr>
          <a:xfrm>
            <a:off x="864973" y="963826"/>
            <a:ext cx="10342605" cy="700000"/>
          </a:xfrm>
          <a:prstGeom prst="rect">
            <a:avLst/>
          </a:prstGeom>
          <a:noFill/>
        </p:spPr>
        <p:txBody>
          <a:bodyPr wrap="square" rtlCol="0">
            <a:spAutoFit/>
          </a:bodyPr>
          <a:lstStyle/>
          <a:p>
            <a:r>
              <a:rPr lang="en-US" sz="3600" b="1" dirty="0">
                <a:solidFill>
                  <a:schemeClr val="bg1">
                    <a:lumMod val="50000"/>
                  </a:schemeClr>
                </a:solidFill>
                <a:latin typeface="Arial" panose="020B0604020202020204" pitchFamily="34" charset="0"/>
                <a:cs typeface="Arial" panose="020B0604020202020204" pitchFamily="34" charset="0"/>
              </a:rPr>
              <a:t>Click to edit Master title style</a:t>
            </a:r>
          </a:p>
        </p:txBody>
      </p:sp>
      <p:sp>
        <p:nvSpPr>
          <p:cNvPr id="11" name="Content Placeholder 11"/>
          <p:cNvSpPr>
            <a:spLocks noGrp="1"/>
          </p:cNvSpPr>
          <p:nvPr>
            <p:ph type="body" idx="1"/>
          </p:nvPr>
        </p:nvSpPr>
        <p:spPr>
          <a:xfrm>
            <a:off x="864973" y="1793826"/>
            <a:ext cx="10342605" cy="3917775"/>
          </a:xfrm>
          <a:prstGeom prst="rect">
            <a:avLst/>
          </a:prstGeom>
          <a:noFill/>
        </p:spPr>
        <p:txBody>
          <a:bodyPr wrap="square" rtlCol="0">
            <a:normAutofit/>
          </a:bodyPr>
          <a:lstStyle/>
          <a:p>
            <a:r>
              <a:rPr lang="en-US" sz="2400" dirty="0">
                <a:solidFill>
                  <a:schemeClr val="bg1">
                    <a:lumMod val="50000"/>
                  </a:schemeClr>
                </a:solidFill>
                <a:latin typeface="Arial" panose="020B0604020202020204" pitchFamily="34" charset="0"/>
                <a:cs typeface="Arial" panose="020B0604020202020204" pitchFamily="34" charset="0"/>
              </a:rPr>
              <a:t>Click to edit Master text styles</a:t>
            </a:r>
          </a:p>
        </p:txBody>
      </p:sp>
    </p:spTree>
    <p:extLst>
      <p:ext uri="{BB962C8B-B14F-4D97-AF65-F5344CB8AC3E}">
        <p14:creationId xmlns:p14="http://schemas.microsoft.com/office/powerpoint/2010/main" val="283176908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1_Comparison">
    <p:spTree>
      <p:nvGrpSpPr>
        <p:cNvPr id="1" name=""/>
        <p:cNvGrpSpPr/>
        <p:nvPr/>
      </p:nvGrpSpPr>
      <p:grpSpPr>
        <a:xfrm>
          <a:off x="0" y="0"/>
          <a:ext cx="0" cy="0"/>
          <a:chOff x="0" y="0"/>
          <a:chExt cx="0" cy="0"/>
        </a:xfrm>
      </p:grpSpPr>
      <p:sp>
        <p:nvSpPr>
          <p:cNvPr id="10" name="Title Placeholder 10"/>
          <p:cNvSpPr>
            <a:spLocks noGrp="1"/>
          </p:cNvSpPr>
          <p:nvPr>
            <p:ph type="title"/>
          </p:nvPr>
        </p:nvSpPr>
        <p:spPr>
          <a:xfrm>
            <a:off x="864973" y="963826"/>
            <a:ext cx="10342605" cy="700000"/>
          </a:xfrm>
          <a:prstGeom prst="rect">
            <a:avLst/>
          </a:prstGeom>
          <a:noFill/>
        </p:spPr>
        <p:txBody>
          <a:bodyPr wrap="square" rtlCol="0">
            <a:spAutoFit/>
          </a:bodyPr>
          <a:lstStyle/>
          <a:p>
            <a:r>
              <a:rPr lang="en-US" sz="3600" b="1" dirty="0">
                <a:solidFill>
                  <a:schemeClr val="bg1">
                    <a:lumMod val="50000"/>
                  </a:schemeClr>
                </a:solidFill>
                <a:latin typeface="Arial" panose="020B0604020202020204" pitchFamily="34" charset="0"/>
                <a:cs typeface="Arial" panose="020B0604020202020204" pitchFamily="34" charset="0"/>
              </a:rPr>
              <a:t>Click to edit Master title style</a:t>
            </a:r>
          </a:p>
        </p:txBody>
      </p:sp>
      <p:sp>
        <p:nvSpPr>
          <p:cNvPr id="11" name="Content Placeholder 11"/>
          <p:cNvSpPr>
            <a:spLocks noGrp="1"/>
          </p:cNvSpPr>
          <p:nvPr>
            <p:ph type="body" idx="1"/>
          </p:nvPr>
        </p:nvSpPr>
        <p:spPr>
          <a:xfrm>
            <a:off x="864973" y="1793826"/>
            <a:ext cx="10342605" cy="3917775"/>
          </a:xfrm>
          <a:prstGeom prst="rect">
            <a:avLst/>
          </a:prstGeom>
          <a:noFill/>
        </p:spPr>
        <p:txBody>
          <a:bodyPr wrap="square" rtlCol="0">
            <a:normAutofit/>
          </a:bodyPr>
          <a:lstStyle/>
          <a:p>
            <a:r>
              <a:rPr lang="en-US" sz="2400" dirty="0">
                <a:solidFill>
                  <a:schemeClr val="bg1">
                    <a:lumMod val="50000"/>
                  </a:schemeClr>
                </a:solidFill>
                <a:latin typeface="Arial" panose="020B0604020202020204" pitchFamily="34" charset="0"/>
                <a:cs typeface="Arial" panose="020B0604020202020204" pitchFamily="34" charset="0"/>
              </a:rPr>
              <a:t>Click to edit Master text styles</a:t>
            </a:r>
          </a:p>
        </p:txBody>
      </p:sp>
    </p:spTree>
    <p:extLst>
      <p:ext uri="{BB962C8B-B14F-4D97-AF65-F5344CB8AC3E}">
        <p14:creationId xmlns:p14="http://schemas.microsoft.com/office/powerpoint/2010/main" val="315832122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sp>
        <p:nvSpPr>
          <p:cNvPr id="10" name="Title Placeholder 10"/>
          <p:cNvSpPr>
            <a:spLocks noGrp="1"/>
          </p:cNvSpPr>
          <p:nvPr>
            <p:ph type="title"/>
          </p:nvPr>
        </p:nvSpPr>
        <p:spPr>
          <a:xfrm>
            <a:off x="864974" y="963826"/>
            <a:ext cx="4732638" cy="646331"/>
          </a:xfrm>
          <a:prstGeom prst="rect">
            <a:avLst/>
          </a:prstGeom>
          <a:noFill/>
        </p:spPr>
        <p:txBody>
          <a:bodyPr wrap="square" rtlCol="0">
            <a:spAutoFit/>
          </a:bodyPr>
          <a:lstStyle/>
          <a:p>
            <a:r>
              <a:rPr lang="en-US" sz="3600" b="1" dirty="0">
                <a:solidFill>
                  <a:schemeClr val="bg1">
                    <a:lumMod val="50000"/>
                  </a:schemeClr>
                </a:solidFill>
                <a:latin typeface="Arial" panose="020B0604020202020204" pitchFamily="34" charset="0"/>
                <a:cs typeface="Arial" panose="020B0604020202020204" pitchFamily="34" charset="0"/>
              </a:rPr>
              <a:t>Click to edit Master title style</a:t>
            </a:r>
          </a:p>
        </p:txBody>
      </p:sp>
    </p:spTree>
    <p:extLst>
      <p:ext uri="{BB962C8B-B14F-4D97-AF65-F5344CB8AC3E}">
        <p14:creationId xmlns:p14="http://schemas.microsoft.com/office/powerpoint/2010/main" val="54434745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1_Content with Caption">
    <p:spTree>
      <p:nvGrpSpPr>
        <p:cNvPr id="1" name=""/>
        <p:cNvGrpSpPr/>
        <p:nvPr/>
      </p:nvGrpSpPr>
      <p:grpSpPr>
        <a:xfrm>
          <a:off x="0" y="0"/>
          <a:ext cx="0" cy="0"/>
          <a:chOff x="0" y="0"/>
          <a:chExt cx="0" cy="0"/>
        </a:xfrm>
      </p:grpSpPr>
      <p:sp>
        <p:nvSpPr>
          <p:cNvPr id="10" name="Title Placeholder 10"/>
          <p:cNvSpPr>
            <a:spLocks noGrp="1"/>
          </p:cNvSpPr>
          <p:nvPr>
            <p:ph type="title"/>
          </p:nvPr>
        </p:nvSpPr>
        <p:spPr>
          <a:xfrm>
            <a:off x="864973" y="963826"/>
            <a:ext cx="10342605" cy="700000"/>
          </a:xfrm>
          <a:prstGeom prst="rect">
            <a:avLst/>
          </a:prstGeom>
          <a:noFill/>
        </p:spPr>
        <p:txBody>
          <a:bodyPr wrap="square" rtlCol="0">
            <a:spAutoFit/>
          </a:bodyPr>
          <a:lstStyle/>
          <a:p>
            <a:r>
              <a:rPr lang="en-US" sz="3600" b="1" dirty="0">
                <a:solidFill>
                  <a:schemeClr val="bg1">
                    <a:lumMod val="50000"/>
                  </a:schemeClr>
                </a:solidFill>
                <a:latin typeface="Arial" panose="020B0604020202020204" pitchFamily="34" charset="0"/>
                <a:cs typeface="Arial" panose="020B0604020202020204" pitchFamily="34" charset="0"/>
              </a:rPr>
              <a:t>Click to edit Master title style</a:t>
            </a:r>
          </a:p>
        </p:txBody>
      </p:sp>
      <p:sp>
        <p:nvSpPr>
          <p:cNvPr id="11" name="Content Placeholder 11"/>
          <p:cNvSpPr>
            <a:spLocks noGrp="1"/>
          </p:cNvSpPr>
          <p:nvPr>
            <p:ph type="body" idx="1"/>
          </p:nvPr>
        </p:nvSpPr>
        <p:spPr>
          <a:xfrm>
            <a:off x="864973" y="1793826"/>
            <a:ext cx="10342605" cy="3917775"/>
          </a:xfrm>
          <a:prstGeom prst="rect">
            <a:avLst/>
          </a:prstGeom>
          <a:noFill/>
        </p:spPr>
        <p:txBody>
          <a:bodyPr wrap="square" rtlCol="0">
            <a:normAutofit/>
          </a:bodyPr>
          <a:lstStyle/>
          <a:p>
            <a:r>
              <a:rPr lang="en-US" sz="2400" dirty="0">
                <a:solidFill>
                  <a:schemeClr val="bg1">
                    <a:lumMod val="50000"/>
                  </a:schemeClr>
                </a:solidFill>
                <a:latin typeface="Arial" panose="020B0604020202020204" pitchFamily="34" charset="0"/>
                <a:cs typeface="Arial" panose="020B0604020202020204" pitchFamily="34" charset="0"/>
              </a:rPr>
              <a:t>Click to edit Master text styles</a:t>
            </a:r>
          </a:p>
        </p:txBody>
      </p:sp>
    </p:spTree>
    <p:extLst>
      <p:ext uri="{BB962C8B-B14F-4D97-AF65-F5344CB8AC3E}">
        <p14:creationId xmlns:p14="http://schemas.microsoft.com/office/powerpoint/2010/main" val="210139914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1_Picture with Caption">
    <p:spTree>
      <p:nvGrpSpPr>
        <p:cNvPr id="1" name=""/>
        <p:cNvGrpSpPr/>
        <p:nvPr/>
      </p:nvGrpSpPr>
      <p:grpSpPr>
        <a:xfrm>
          <a:off x="0" y="0"/>
          <a:ext cx="0" cy="0"/>
          <a:chOff x="0" y="0"/>
          <a:chExt cx="0" cy="0"/>
        </a:xfrm>
      </p:grpSpPr>
      <p:sp>
        <p:nvSpPr>
          <p:cNvPr id="10" name="Title Placeholder 10"/>
          <p:cNvSpPr>
            <a:spLocks noGrp="1"/>
          </p:cNvSpPr>
          <p:nvPr>
            <p:ph type="title"/>
          </p:nvPr>
        </p:nvSpPr>
        <p:spPr>
          <a:xfrm>
            <a:off x="864974" y="963826"/>
            <a:ext cx="4732638" cy="700000"/>
          </a:xfrm>
          <a:prstGeom prst="rect">
            <a:avLst/>
          </a:prstGeom>
          <a:noFill/>
        </p:spPr>
        <p:txBody>
          <a:bodyPr wrap="square" rtlCol="0">
            <a:spAutoFit/>
          </a:bodyPr>
          <a:lstStyle/>
          <a:p>
            <a:r>
              <a:rPr lang="en-US" sz="3600" b="1" dirty="0">
                <a:solidFill>
                  <a:schemeClr val="bg1">
                    <a:lumMod val="50000"/>
                  </a:schemeClr>
                </a:solidFill>
                <a:latin typeface="Arial" panose="020B0604020202020204" pitchFamily="34" charset="0"/>
                <a:cs typeface="Arial" panose="020B0604020202020204" pitchFamily="34" charset="0"/>
              </a:rPr>
              <a:t>Click to edit Master title style</a:t>
            </a:r>
          </a:p>
        </p:txBody>
      </p:sp>
      <p:sp>
        <p:nvSpPr>
          <p:cNvPr id="11" name="Content Placeholder 11"/>
          <p:cNvSpPr>
            <a:spLocks noGrp="1"/>
          </p:cNvSpPr>
          <p:nvPr>
            <p:ph type="body" idx="1"/>
          </p:nvPr>
        </p:nvSpPr>
        <p:spPr>
          <a:xfrm>
            <a:off x="864974" y="1793826"/>
            <a:ext cx="4732638" cy="1939989"/>
          </a:xfrm>
          <a:prstGeom prst="rect">
            <a:avLst/>
          </a:prstGeom>
          <a:noFill/>
        </p:spPr>
        <p:txBody>
          <a:bodyPr wrap="square" rtlCol="0">
            <a:normAutofit/>
          </a:bodyPr>
          <a:lstStyle/>
          <a:p>
            <a:r>
              <a:rPr lang="en-US" sz="2400" dirty="0">
                <a:solidFill>
                  <a:schemeClr val="bg1">
                    <a:lumMod val="50000"/>
                  </a:schemeClr>
                </a:solidFill>
                <a:latin typeface="Arial" panose="020B0604020202020204" pitchFamily="34" charset="0"/>
                <a:cs typeface="Arial" panose="020B0604020202020204" pitchFamily="34" charset="0"/>
              </a:rPr>
              <a:t>Click to edit Master text styles</a:t>
            </a:r>
          </a:p>
        </p:txBody>
      </p:sp>
    </p:spTree>
    <p:extLst>
      <p:ext uri="{BB962C8B-B14F-4D97-AF65-F5344CB8AC3E}">
        <p14:creationId xmlns:p14="http://schemas.microsoft.com/office/powerpoint/2010/main" val="210747713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1_Title and Vertical Text">
    <p:spTree>
      <p:nvGrpSpPr>
        <p:cNvPr id="1" name=""/>
        <p:cNvGrpSpPr/>
        <p:nvPr/>
      </p:nvGrpSpPr>
      <p:grpSpPr>
        <a:xfrm>
          <a:off x="0" y="0"/>
          <a:ext cx="0" cy="0"/>
          <a:chOff x="0" y="0"/>
          <a:chExt cx="0" cy="0"/>
        </a:xfrm>
      </p:grpSpPr>
      <p:sp>
        <p:nvSpPr>
          <p:cNvPr id="10" name="Title Placeholder 10"/>
          <p:cNvSpPr>
            <a:spLocks noGrp="1"/>
          </p:cNvSpPr>
          <p:nvPr>
            <p:ph type="title"/>
          </p:nvPr>
        </p:nvSpPr>
        <p:spPr>
          <a:xfrm>
            <a:off x="864973" y="963826"/>
            <a:ext cx="10342605" cy="700000"/>
          </a:xfrm>
          <a:prstGeom prst="rect">
            <a:avLst/>
          </a:prstGeom>
          <a:noFill/>
        </p:spPr>
        <p:txBody>
          <a:bodyPr wrap="square" rtlCol="0">
            <a:spAutoFit/>
          </a:bodyPr>
          <a:lstStyle/>
          <a:p>
            <a:r>
              <a:rPr lang="en-US" sz="3600" b="1" dirty="0">
                <a:solidFill>
                  <a:schemeClr val="bg1">
                    <a:lumMod val="50000"/>
                  </a:schemeClr>
                </a:solidFill>
                <a:latin typeface="Arial" panose="020B0604020202020204" pitchFamily="34" charset="0"/>
                <a:cs typeface="Arial" panose="020B0604020202020204" pitchFamily="34" charset="0"/>
              </a:rPr>
              <a:t>Click to edit Master title style</a:t>
            </a:r>
          </a:p>
        </p:txBody>
      </p:sp>
      <p:sp>
        <p:nvSpPr>
          <p:cNvPr id="11" name="Content Placeholder 11"/>
          <p:cNvSpPr>
            <a:spLocks noGrp="1"/>
          </p:cNvSpPr>
          <p:nvPr>
            <p:ph type="body" idx="1"/>
          </p:nvPr>
        </p:nvSpPr>
        <p:spPr>
          <a:xfrm>
            <a:off x="864973" y="1793826"/>
            <a:ext cx="10342605" cy="3917775"/>
          </a:xfrm>
          <a:prstGeom prst="rect">
            <a:avLst/>
          </a:prstGeom>
          <a:noFill/>
        </p:spPr>
        <p:txBody>
          <a:bodyPr wrap="square" rtlCol="0">
            <a:normAutofit/>
          </a:bodyPr>
          <a:lstStyle/>
          <a:p>
            <a:r>
              <a:rPr lang="en-US" sz="2400" dirty="0">
                <a:solidFill>
                  <a:schemeClr val="bg1">
                    <a:lumMod val="50000"/>
                  </a:schemeClr>
                </a:solidFill>
                <a:latin typeface="Arial" panose="020B0604020202020204" pitchFamily="34" charset="0"/>
                <a:cs typeface="Arial" panose="020B0604020202020204" pitchFamily="34" charset="0"/>
              </a:rPr>
              <a:t>Click to edit Master text styles</a:t>
            </a:r>
          </a:p>
        </p:txBody>
      </p:sp>
    </p:spTree>
    <p:extLst>
      <p:ext uri="{BB962C8B-B14F-4D97-AF65-F5344CB8AC3E}">
        <p14:creationId xmlns:p14="http://schemas.microsoft.com/office/powerpoint/2010/main" val="396815798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_Vertical Title and Text">
    <p:spTree>
      <p:nvGrpSpPr>
        <p:cNvPr id="1" name=""/>
        <p:cNvGrpSpPr/>
        <p:nvPr/>
      </p:nvGrpSpPr>
      <p:grpSpPr>
        <a:xfrm>
          <a:off x="0" y="0"/>
          <a:ext cx="0" cy="0"/>
          <a:chOff x="0" y="0"/>
          <a:chExt cx="0" cy="0"/>
        </a:xfrm>
      </p:grpSpPr>
      <p:sp>
        <p:nvSpPr>
          <p:cNvPr id="10" name="Title Placeholder 10"/>
          <p:cNvSpPr>
            <a:spLocks noGrp="1"/>
          </p:cNvSpPr>
          <p:nvPr>
            <p:ph type="title"/>
          </p:nvPr>
        </p:nvSpPr>
        <p:spPr>
          <a:xfrm>
            <a:off x="864973" y="963826"/>
            <a:ext cx="10342605" cy="700000"/>
          </a:xfrm>
          <a:prstGeom prst="rect">
            <a:avLst/>
          </a:prstGeom>
          <a:noFill/>
        </p:spPr>
        <p:txBody>
          <a:bodyPr wrap="square" rtlCol="0">
            <a:spAutoFit/>
          </a:bodyPr>
          <a:lstStyle/>
          <a:p>
            <a:r>
              <a:rPr lang="en-US" sz="3600" b="1" dirty="0">
                <a:solidFill>
                  <a:schemeClr val="bg1">
                    <a:lumMod val="50000"/>
                  </a:schemeClr>
                </a:solidFill>
                <a:latin typeface="Arial" panose="020B0604020202020204" pitchFamily="34" charset="0"/>
                <a:cs typeface="Arial" panose="020B0604020202020204" pitchFamily="34" charset="0"/>
              </a:rPr>
              <a:t>Click to edit Master title style</a:t>
            </a:r>
          </a:p>
        </p:txBody>
      </p:sp>
      <p:sp>
        <p:nvSpPr>
          <p:cNvPr id="11" name="Content Placeholder 11"/>
          <p:cNvSpPr>
            <a:spLocks noGrp="1"/>
          </p:cNvSpPr>
          <p:nvPr>
            <p:ph type="body" idx="1"/>
          </p:nvPr>
        </p:nvSpPr>
        <p:spPr>
          <a:xfrm>
            <a:off x="864973" y="1793826"/>
            <a:ext cx="10342605" cy="3917775"/>
          </a:xfrm>
          <a:prstGeom prst="rect">
            <a:avLst/>
          </a:prstGeom>
          <a:noFill/>
        </p:spPr>
        <p:txBody>
          <a:bodyPr wrap="square" rtlCol="0">
            <a:normAutofit/>
          </a:bodyPr>
          <a:lstStyle/>
          <a:p>
            <a:r>
              <a:rPr lang="en-US" sz="2400" dirty="0">
                <a:solidFill>
                  <a:schemeClr val="bg1">
                    <a:lumMod val="50000"/>
                  </a:schemeClr>
                </a:solidFill>
                <a:latin typeface="Arial" panose="020B0604020202020204" pitchFamily="34" charset="0"/>
                <a:cs typeface="Arial" panose="020B0604020202020204" pitchFamily="34" charset="0"/>
              </a:rPr>
              <a:t>Click to edit Master text styles</a:t>
            </a:r>
          </a:p>
        </p:txBody>
      </p:sp>
    </p:spTree>
    <p:extLst>
      <p:ext uri="{BB962C8B-B14F-4D97-AF65-F5344CB8AC3E}">
        <p14:creationId xmlns:p14="http://schemas.microsoft.com/office/powerpoint/2010/main" val="78331655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_Title Slide">
    <p:spTree>
      <p:nvGrpSpPr>
        <p:cNvPr id="1" name=""/>
        <p:cNvGrpSpPr/>
        <p:nvPr/>
      </p:nvGrpSpPr>
      <p:grpSpPr>
        <a:xfrm>
          <a:off x="0" y="0"/>
          <a:ext cx="0" cy="0"/>
          <a:chOff x="0" y="0"/>
          <a:chExt cx="0" cy="0"/>
        </a:xfrm>
      </p:grpSpPr>
      <p:sp>
        <p:nvSpPr>
          <p:cNvPr id="10" name="Title Placeholder 10"/>
          <p:cNvSpPr>
            <a:spLocks noGrp="1"/>
          </p:cNvSpPr>
          <p:nvPr>
            <p:ph type="title"/>
          </p:nvPr>
        </p:nvSpPr>
        <p:spPr>
          <a:xfrm>
            <a:off x="462341" y="924674"/>
            <a:ext cx="7890552" cy="830997"/>
          </a:xfrm>
          <a:prstGeom prst="rect">
            <a:avLst/>
          </a:prstGeom>
          <a:noFill/>
        </p:spPr>
        <p:txBody>
          <a:bodyPr wrap="square" rtlCol="0">
            <a:spAutoFit/>
          </a:bodyPr>
          <a:lstStyle/>
          <a:p>
            <a:r>
              <a:rPr lang="en-US" sz="3600" b="1" dirty="0">
                <a:solidFill>
                  <a:schemeClr val="bg1">
                    <a:lumMod val="50000"/>
                  </a:schemeClr>
                </a:solidFill>
                <a:latin typeface="Arial" panose="020B0604020202020204" pitchFamily="34" charset="0"/>
                <a:cs typeface="Arial" panose="020B0604020202020204" pitchFamily="34" charset="0"/>
              </a:rPr>
              <a:t>Click to edit Master title style</a:t>
            </a:r>
          </a:p>
        </p:txBody>
      </p:sp>
      <p:sp>
        <p:nvSpPr>
          <p:cNvPr id="11" name="Content Placeholder 11"/>
          <p:cNvSpPr>
            <a:spLocks noGrp="1"/>
          </p:cNvSpPr>
          <p:nvPr>
            <p:ph type="body" idx="1"/>
          </p:nvPr>
        </p:nvSpPr>
        <p:spPr>
          <a:xfrm>
            <a:off x="523985" y="1900719"/>
            <a:ext cx="10945203" cy="1646605"/>
          </a:xfrm>
          <a:prstGeom prst="rect">
            <a:avLst/>
          </a:prstGeom>
          <a:noFill/>
        </p:spPr>
        <p:txBody>
          <a:bodyPr wrap="square" rtlCol="0">
            <a:normAutofit/>
          </a:bodyPr>
          <a:lstStyle/>
          <a:p>
            <a:r>
              <a:rPr lang="en-US" sz="2400" dirty="0">
                <a:solidFill>
                  <a:schemeClr val="bg1">
                    <a:lumMod val="50000"/>
                  </a:schemeClr>
                </a:solidFill>
                <a:latin typeface="Arial" panose="020B0604020202020204" pitchFamily="34" charset="0"/>
                <a:cs typeface="Arial" panose="020B0604020202020204" pitchFamily="34" charset="0"/>
              </a:rPr>
              <a:t>Click to edit Master text styles</a:t>
            </a:r>
          </a:p>
        </p:txBody>
      </p:sp>
    </p:spTree>
    <p:extLst>
      <p:ext uri="{BB962C8B-B14F-4D97-AF65-F5344CB8AC3E}">
        <p14:creationId xmlns:p14="http://schemas.microsoft.com/office/powerpoint/2010/main" val="126095885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10" name="Title Placeholder 10"/>
          <p:cNvSpPr>
            <a:spLocks noGrp="1"/>
          </p:cNvSpPr>
          <p:nvPr>
            <p:ph type="title"/>
          </p:nvPr>
        </p:nvSpPr>
        <p:spPr>
          <a:xfrm>
            <a:off x="462341" y="924674"/>
            <a:ext cx="7890552" cy="830997"/>
          </a:xfrm>
          <a:prstGeom prst="rect">
            <a:avLst/>
          </a:prstGeom>
          <a:noFill/>
        </p:spPr>
        <p:txBody>
          <a:bodyPr wrap="square" rtlCol="0">
            <a:spAutoFit/>
          </a:bodyPr>
          <a:lstStyle/>
          <a:p>
            <a:r>
              <a:rPr lang="en-US" sz="3600" b="1" dirty="0">
                <a:solidFill>
                  <a:schemeClr val="bg1">
                    <a:lumMod val="50000"/>
                  </a:schemeClr>
                </a:solidFill>
                <a:latin typeface="Arial" panose="020B0604020202020204" pitchFamily="34" charset="0"/>
                <a:cs typeface="Arial" panose="020B0604020202020204" pitchFamily="34" charset="0"/>
              </a:rPr>
              <a:t>Click to edit Master title style</a:t>
            </a:r>
          </a:p>
        </p:txBody>
      </p:sp>
      <p:sp>
        <p:nvSpPr>
          <p:cNvPr id="11" name="Content Placeholder 11"/>
          <p:cNvSpPr>
            <a:spLocks noGrp="1"/>
          </p:cNvSpPr>
          <p:nvPr>
            <p:ph type="body" idx="1"/>
          </p:nvPr>
        </p:nvSpPr>
        <p:spPr>
          <a:xfrm>
            <a:off x="523985" y="1900719"/>
            <a:ext cx="10945203" cy="1646605"/>
          </a:xfrm>
          <a:prstGeom prst="rect">
            <a:avLst/>
          </a:prstGeom>
          <a:noFill/>
        </p:spPr>
        <p:txBody>
          <a:bodyPr wrap="square" rtlCol="0">
            <a:normAutofit/>
          </a:bodyPr>
          <a:lstStyle/>
          <a:p>
            <a:r>
              <a:rPr lang="en-US" sz="2400" dirty="0">
                <a:solidFill>
                  <a:schemeClr val="bg1">
                    <a:lumMod val="50000"/>
                  </a:schemeClr>
                </a:solidFill>
                <a:latin typeface="Arial" panose="020B0604020202020204" pitchFamily="34" charset="0"/>
                <a:cs typeface="Arial" panose="020B0604020202020204" pitchFamily="34" charset="0"/>
              </a:rPr>
              <a:t>Click to edit Master text styles</a:t>
            </a:r>
          </a:p>
        </p:txBody>
      </p:sp>
    </p:spTree>
    <p:extLst>
      <p:ext uri="{BB962C8B-B14F-4D97-AF65-F5344CB8AC3E}">
        <p14:creationId xmlns:p14="http://schemas.microsoft.com/office/powerpoint/2010/main" val="3045316647"/>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 name="Title Placeholder 10"/>
          <p:cNvSpPr>
            <a:spLocks noGrp="1"/>
          </p:cNvSpPr>
          <p:nvPr>
            <p:ph type="title"/>
          </p:nvPr>
        </p:nvSpPr>
        <p:spPr>
          <a:xfrm>
            <a:off x="864973" y="963826"/>
            <a:ext cx="10342605" cy="700000"/>
          </a:xfrm>
          <a:prstGeom prst="rect">
            <a:avLst/>
          </a:prstGeom>
          <a:noFill/>
        </p:spPr>
        <p:txBody>
          <a:bodyPr wrap="square" rtlCol="0">
            <a:spAutoFit/>
          </a:bodyPr>
          <a:lstStyle/>
          <a:p>
            <a:r>
              <a:rPr lang="en-US" sz="3600" b="1" dirty="0">
                <a:solidFill>
                  <a:schemeClr val="bg1">
                    <a:lumMod val="50000"/>
                  </a:schemeClr>
                </a:solidFill>
                <a:latin typeface="Arial" panose="020B0604020202020204" pitchFamily="34" charset="0"/>
                <a:cs typeface="Arial" panose="020B0604020202020204" pitchFamily="34" charset="0"/>
              </a:rPr>
              <a:t>Click to edit Master title style</a:t>
            </a:r>
          </a:p>
        </p:txBody>
      </p:sp>
      <p:sp>
        <p:nvSpPr>
          <p:cNvPr id="11" name="Content Placeholder 11"/>
          <p:cNvSpPr>
            <a:spLocks noGrp="1"/>
          </p:cNvSpPr>
          <p:nvPr>
            <p:ph type="body" idx="1"/>
          </p:nvPr>
        </p:nvSpPr>
        <p:spPr>
          <a:xfrm>
            <a:off x="864973" y="1793826"/>
            <a:ext cx="10342605" cy="3917775"/>
          </a:xfrm>
          <a:prstGeom prst="rect">
            <a:avLst/>
          </a:prstGeom>
          <a:noFill/>
        </p:spPr>
        <p:txBody>
          <a:bodyPr wrap="square" rtlCol="0">
            <a:normAutofit/>
          </a:bodyPr>
          <a:lstStyle/>
          <a:p>
            <a:r>
              <a:rPr lang="en-US" sz="2400" dirty="0">
                <a:solidFill>
                  <a:schemeClr val="bg1">
                    <a:lumMod val="50000"/>
                  </a:schemeClr>
                </a:solidFill>
                <a:latin typeface="Arial" panose="020B0604020202020204" pitchFamily="34" charset="0"/>
                <a:cs typeface="Arial" panose="020B0604020202020204" pitchFamily="34" charset="0"/>
              </a:rPr>
              <a:t>Click to edit Master text styles</a:t>
            </a:r>
          </a:p>
        </p:txBody>
      </p:sp>
    </p:spTree>
    <p:extLst>
      <p:ext uri="{BB962C8B-B14F-4D97-AF65-F5344CB8AC3E}">
        <p14:creationId xmlns:p14="http://schemas.microsoft.com/office/powerpoint/2010/main" val="1753060551"/>
      </p:ext>
    </p:extLst>
  </p:cSld>
  <p:clrMap bg1="lt1" tx1="dk1" bg2="lt2" tx2="dk2" accent1="accent1" accent2="accent2" accent3="accent3" accent4="accent4" accent5="accent5" accent6="accent6" hlink="hlink" folHlink="folHlink"/>
  <p:sldLayoutIdLst>
    <p:sldLayoutId id="2147483673" r:id="rId1"/>
    <p:sldLayoutId id="2147483675" r:id="rId2"/>
    <p:sldLayoutId id="2147483704" r:id="rId3"/>
    <p:sldLayoutId id="2147483676" r:id="rId4"/>
    <p:sldLayoutId id="2147483677" r:id="rId5"/>
    <p:sldLayoutId id="2147483678" r:id="rId6"/>
    <p:sldLayoutId id="2147483679" r:id="rId7"/>
    <p:sldLayoutId id="2147483680" r:id="rId8"/>
    <p:sldLayoutId id="2147483700" r:id="rId9"/>
    <p:sldLayoutId id="2147483701" r:id="rId10"/>
    <p:sldLayoutId id="2147483702" r:id="rId11"/>
    <p:sldLayoutId id="2147483703" r:id="rId12"/>
    <p:sldLayoutId id="2147483705" r:id="rId13"/>
    <p:sldLayoutId id="2147483706" r:id="rId14"/>
    <p:sldLayoutId id="2147483707" r:id="rId15"/>
    <p:sldLayoutId id="2147483708" r:id="rId16"/>
    <p:sldLayoutId id="2147483681" r:id="rId17"/>
    <p:sldLayoutId id="2147483682" r:id="rId18"/>
    <p:sldLayoutId id="2147483683" r:id="rId19"/>
    <p:sldLayoutId id="2147483685" r:id="rId20"/>
    <p:sldLayoutId id="2147483684" r:id="rId21"/>
    <p:sldLayoutId id="2147483661" r:id="rId22"/>
    <p:sldLayoutId id="2147483663" r:id="rId23"/>
    <p:sldLayoutId id="2147483664" r:id="rId24"/>
    <p:sldLayoutId id="2147483665" r:id="rId25"/>
    <p:sldLayoutId id="2147483666" r:id="rId26"/>
    <p:sldLayoutId id="2147483668" r:id="rId27"/>
    <p:sldLayoutId id="2147483669" r:id="rId28"/>
    <p:sldLayoutId id="2147483670" r:id="rId29"/>
    <p:sldLayoutId id="2147483671" r:id="rId30"/>
    <p:sldLayoutId id="2147483698" r:id="rId31"/>
    <p:sldLayoutId id="2147483699" r:id="rId3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1.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0.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0.xml"/></Relationships>
</file>

<file path=ppt/slides/_rels/slide10.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0.xml"/></Relationships>
</file>

<file path=ppt/slides/_rels/slide11.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0.xml"/></Relationships>
</file>

<file path=ppt/slides/_rels/slide12.xml.rels><?xml version="1.0" encoding="UTF-8" standalone="yes"?>
<Relationships xmlns="http://schemas.openxmlformats.org/package/2006/relationships"><Relationship Id="rId3" Type="http://schemas.openxmlformats.org/officeDocument/2006/relationships/hyperlink" Target="mailto:marcomm@southalabama.edu?subject=PhotoShelter%20Access" TargetMode="External"/><Relationship Id="rId2" Type="http://schemas.openxmlformats.org/officeDocument/2006/relationships/hyperlink" Target="https://www.southalabama.edu/departments/publicrelations/brand/photography.html" TargetMode="External"/><Relationship Id="rId1" Type="http://schemas.openxmlformats.org/officeDocument/2006/relationships/slideLayout" Target="../slideLayouts/slideLayout17.xml"/><Relationship Id="rId5" Type="http://schemas.openxmlformats.org/officeDocument/2006/relationships/image" Target="../media/image9.jpg"/><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hyperlink" Target="mailto:marcomm@southalabama.edu?subject=PhotoShelter%20Access" TargetMode="External"/><Relationship Id="rId2" Type="http://schemas.openxmlformats.org/officeDocument/2006/relationships/image" Target="../media/image10.png"/><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1.pn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3C1581A0-F448-9C49-8664-4AF43C4AA369}"/>
              </a:ext>
            </a:extLst>
          </p:cNvPr>
          <p:cNvSpPr txBox="1"/>
          <p:nvPr>
            <p:ph type="title"/>
          </p:nvPr>
        </p:nvSpPr>
        <p:spPr>
          <a:xfrm>
            <a:off x="462341" y="924674"/>
            <a:ext cx="7890552" cy="830997"/>
          </a:xfrm>
          <a:prstGeom prst="rect">
            <a:avLst/>
          </a:prstGeom>
          <a:noFill/>
        </p:spPr>
        <p:txBody>
          <a:bodyPr wrap="square" rtlCol="0">
            <a:spAutoFit/>
          </a:bodyPr>
          <a:lstStyle/>
          <a:p>
            <a:r>
              <a:rPr lang="en-US" sz="4800" b="1" dirty="0">
                <a:solidFill>
                  <a:schemeClr val="bg1"/>
                </a:solidFill>
                <a:latin typeface="Arial" panose="020B0604020202020204" pitchFamily="34" charset="0"/>
                <a:cs typeface="Arial" panose="020B0604020202020204" pitchFamily="34" charset="0"/>
              </a:rPr>
              <a:t>Title of Presentation</a:t>
            </a:r>
          </a:p>
        </p:txBody>
      </p:sp>
      <p:sp>
        <p:nvSpPr>
          <p:cNvPr id="10" name="TextBox 9">
            <a:extLst>
              <a:ext uri="{FF2B5EF4-FFF2-40B4-BE49-F238E27FC236}">
                <a16:creationId xmlns:a16="http://schemas.microsoft.com/office/drawing/2014/main" id="{FC000CF0-C129-874A-825D-DACE683D25F8}"/>
              </a:ext>
            </a:extLst>
          </p:cNvPr>
          <p:cNvSpPr txBox="1"/>
          <p:nvPr>
            <p:ph type="body" idx="1"/>
          </p:nvPr>
        </p:nvSpPr>
        <p:spPr>
          <a:xfrm>
            <a:off x="523985" y="1900719"/>
            <a:ext cx="10945203" cy="1646605"/>
          </a:xfrm>
          <a:prstGeom prst="rect">
            <a:avLst/>
          </a:prstGeom>
          <a:noFill/>
        </p:spPr>
        <p:txBody>
          <a:bodyPr wrap="square" rtlCol="0">
            <a:spAutoFit/>
          </a:bodyPr>
          <a:lstStyle/>
          <a:p>
            <a:pPr marL="0" indent="0">
              <a:buNone/>
            </a:pPr>
            <a:r>
              <a:rPr lang="en-US" sz="1100" spc="300" dirty="0">
                <a:solidFill>
                  <a:schemeClr val="bg1"/>
                </a:solidFill>
                <a:latin typeface="Arial" panose="020B0604020202020204" pitchFamily="34" charset="0"/>
                <a:cs typeface="Arial" panose="020B0604020202020204" pitchFamily="34" charset="0"/>
              </a:rPr>
              <a:t>PRESENTED BY</a:t>
            </a:r>
          </a:p>
          <a:p>
            <a:pPr marL="0" indent="0">
              <a:buNone/>
            </a:pPr>
            <a:r>
              <a:rPr lang="en-US" b="1" dirty="0" sz="1800">
                <a:solidFill>
                  <a:schemeClr val="bg1"/>
                </a:solidFill>
                <a:latin typeface="Arial" panose="020B0604020202020204" pitchFamily="34" charset="0"/>
                <a:cs typeface="Arial" panose="020B0604020202020204" pitchFamily="34" charset="0"/>
              </a:rPr>
              <a:t>First Person, </a:t>
            </a:r>
            <a:r>
              <a:rPr lang="en-US" dirty="0" sz="1800">
                <a:solidFill>
                  <a:schemeClr val="bg1"/>
                </a:solidFill>
                <a:latin typeface="Arial" panose="020B0604020202020204" pitchFamily="34" charset="0"/>
                <a:cs typeface="Arial" panose="020B0604020202020204" pitchFamily="34" charset="0"/>
              </a:rPr>
              <a:t>Title</a:t>
            </a:r>
          </a:p>
          <a:p>
            <a:pPr marL="0" indent="0">
              <a:buNone/>
            </a:pPr>
            <a:r>
              <a:rPr lang="en-US" b="1" dirty="0" sz="1800">
                <a:solidFill>
                  <a:schemeClr val="bg1"/>
                </a:solidFill>
                <a:latin typeface="Arial" panose="020B0604020202020204" pitchFamily="34" charset="0"/>
                <a:cs typeface="Arial" panose="020B0604020202020204" pitchFamily="34" charset="0"/>
              </a:rPr>
              <a:t>Second Person, </a:t>
            </a:r>
            <a:r>
              <a:rPr lang="en-US" dirty="0" sz="1800">
                <a:solidFill>
                  <a:schemeClr val="bg1"/>
                </a:solidFill>
                <a:latin typeface="Arial" panose="020B0604020202020204" pitchFamily="34" charset="0"/>
                <a:cs typeface="Arial" panose="020B0604020202020204" pitchFamily="34" charset="0"/>
              </a:rPr>
              <a:t>Title</a:t>
            </a:r>
          </a:p>
          <a:p>
            <a:pPr marL="0" indent="0">
              <a:buNone/>
            </a:pPr>
            <a:r>
              <a:rPr lang="en-US" b="1" dirty="0" sz="1800">
                <a:solidFill>
                  <a:schemeClr val="bg1"/>
                </a:solidFill>
                <a:latin typeface="Arial" panose="020B0604020202020204" pitchFamily="34" charset="0"/>
                <a:cs typeface="Arial" panose="020B0604020202020204" pitchFamily="34" charset="0"/>
              </a:rPr>
              <a:t>Third Person, </a:t>
            </a:r>
            <a:r>
              <a:rPr lang="en-US" dirty="0" sz="1800">
                <a:solidFill>
                  <a:schemeClr val="bg1"/>
                </a:solidFill>
                <a:latin typeface="Arial" panose="020B0604020202020204" pitchFamily="34" charset="0"/>
                <a:cs typeface="Arial" panose="020B0604020202020204" pitchFamily="34" charset="0"/>
              </a:rPr>
              <a:t>Title</a:t>
            </a:r>
          </a:p>
          <a:p>
            <a:pPr marL="0" indent="0">
              <a:buNone/>
            </a:pPr>
            <a:endParaRPr lang="en-US" dirty="0" sz="1800">
              <a:solidFill>
                <a:schemeClr val="bg1"/>
              </a:solidFill>
              <a:latin typeface="Helvetica Light" panose="020B0403020202020204" pitchFamily="34" charset="0"/>
            </a:endParaRPr>
          </a:p>
          <a:p>
            <a:pPr marL="0" indent="0">
              <a:buNone/>
            </a:pPr>
            <a:r>
              <a:rPr lang="en-US" dirty="0" sz="1800">
                <a:solidFill>
                  <a:schemeClr val="bg1"/>
                </a:solidFill>
                <a:latin typeface="Arial" panose="020B0604020202020204" pitchFamily="34" charset="0"/>
                <a:cs typeface="Arial" panose="020B0604020202020204" pitchFamily="34" charset="0"/>
              </a:rPr>
              <a:t>August 27, 2025</a:t>
            </a:r>
          </a:p>
        </p:txBody>
      </p:sp>
      <p:pic>
        <p:nvPicPr>
          <p:cNvPr id="3" name="Picture 2" descr="USA Logo">
            <a:extLst>
              <a:ext uri="{FF2B5EF4-FFF2-40B4-BE49-F238E27FC236}">
                <a16:creationId xmlns:a16="http://schemas.microsoft.com/office/drawing/2014/main" id="{5E5C12E0-A0C1-FC82-F42B-631841CD9634}"/>
              </a:ext>
            </a:extLst>
          </p:cNvPr>
          <p:cNvPicPr>
            <a:picLocks noChangeAspect="1"/>
          </p:cNvPicPr>
          <p:nvPr/>
        </p:nvPicPr>
        <p:blipFill>
          <a:blip r:embed="rId2"/>
          <a:stretch>
            <a:fillRect/>
          </a:stretch>
        </p:blipFill>
        <p:spPr>
          <a:xfrm>
            <a:off x="8025206" y="4104938"/>
            <a:ext cx="4830184" cy="2898110"/>
          </a:xfrm>
          <a:prstGeom prst="rect">
            <a:avLst/>
          </a:prstGeom>
        </p:spPr>
      </p:pic>
    </p:spTree>
    <p:extLst>
      <p:ext uri="{BB962C8B-B14F-4D97-AF65-F5344CB8AC3E}">
        <p14:creationId xmlns:p14="http://schemas.microsoft.com/office/powerpoint/2010/main" val="31028196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2033A5A-B27E-F23B-7272-B322EBACC400}"/>
              </a:ext>
            </a:extLst>
          </p:cNvPr>
          <p:cNvSpPr txBox="1"/>
          <p:nvPr>
            <p:ph type="title"/>
          </p:nvPr>
        </p:nvSpPr>
        <p:spPr>
          <a:xfrm>
            <a:off x="462341" y="924674"/>
            <a:ext cx="7890552" cy="830997"/>
          </a:xfrm>
          <a:prstGeom prst="rect">
            <a:avLst/>
          </a:prstGeom>
          <a:noFill/>
        </p:spPr>
        <p:txBody>
          <a:bodyPr wrap="square" rtlCol="0">
            <a:spAutoFit/>
          </a:bodyPr>
          <a:lstStyle/>
          <a:p>
            <a:r>
              <a:rPr lang="en-US" sz="4800" b="1" dirty="0">
                <a:solidFill>
                  <a:schemeClr val="bg1"/>
                </a:solidFill>
                <a:latin typeface="Arial" panose="020B0604020202020204" pitchFamily="34" charset="0"/>
                <a:cs typeface="Arial" panose="020B0604020202020204" pitchFamily="34" charset="0"/>
              </a:rPr>
              <a:t>Title of Presentation</a:t>
            </a:r>
          </a:p>
        </p:txBody>
      </p:sp>
      <p:sp>
        <p:nvSpPr>
          <p:cNvPr id="2" name="TextBox 1">
            <a:extLst>
              <a:ext uri="{FF2B5EF4-FFF2-40B4-BE49-F238E27FC236}">
                <a16:creationId xmlns:a16="http://schemas.microsoft.com/office/drawing/2014/main" id="{9C40CEB5-D1AF-643D-0608-A9E8627A003E}"/>
              </a:ext>
            </a:extLst>
          </p:cNvPr>
          <p:cNvSpPr txBox="1"/>
          <p:nvPr>
            <p:ph type="body" idx="1"/>
          </p:nvPr>
        </p:nvSpPr>
        <p:spPr>
          <a:xfrm>
            <a:off x="523985" y="1900719"/>
            <a:ext cx="10945203" cy="1646605"/>
          </a:xfrm>
          <a:prstGeom prst="rect">
            <a:avLst/>
          </a:prstGeom>
          <a:noFill/>
        </p:spPr>
        <p:txBody>
          <a:bodyPr wrap="square" rtlCol="0">
            <a:spAutoFit/>
          </a:bodyPr>
          <a:lstStyle/>
          <a:p>
            <a:pPr marL="0" indent="0">
              <a:buNone/>
            </a:pPr>
            <a:r>
              <a:rPr lang="en-US" sz="1100" spc="300" dirty="0">
                <a:solidFill>
                  <a:schemeClr val="bg1"/>
                </a:solidFill>
                <a:latin typeface="Arial" panose="020B0604020202020204" pitchFamily="34" charset="0"/>
                <a:cs typeface="Arial" panose="020B0604020202020204" pitchFamily="34" charset="0"/>
              </a:rPr>
              <a:t>PRESENTED BY</a:t>
            </a:r>
          </a:p>
          <a:p>
            <a:pPr marL="0" indent="0">
              <a:buNone/>
            </a:pPr>
            <a:r>
              <a:rPr lang="en-US" b="1" dirty="0" sz="1800">
                <a:solidFill>
                  <a:schemeClr val="bg1"/>
                </a:solidFill>
                <a:latin typeface="Arial" panose="020B0604020202020204" pitchFamily="34" charset="0"/>
                <a:cs typeface="Arial" panose="020B0604020202020204" pitchFamily="34" charset="0"/>
              </a:rPr>
              <a:t>First Person, </a:t>
            </a:r>
            <a:r>
              <a:rPr lang="en-US" dirty="0" sz="1800">
                <a:solidFill>
                  <a:schemeClr val="bg1"/>
                </a:solidFill>
                <a:latin typeface="Arial" panose="020B0604020202020204" pitchFamily="34" charset="0"/>
                <a:cs typeface="Arial" panose="020B0604020202020204" pitchFamily="34" charset="0"/>
              </a:rPr>
              <a:t>Title</a:t>
            </a:r>
          </a:p>
          <a:p>
            <a:pPr marL="0" indent="0">
              <a:buNone/>
            </a:pPr>
            <a:r>
              <a:rPr lang="en-US" b="1" dirty="0" sz="1800">
                <a:solidFill>
                  <a:schemeClr val="bg1"/>
                </a:solidFill>
                <a:latin typeface="Arial" panose="020B0604020202020204" pitchFamily="34" charset="0"/>
                <a:cs typeface="Arial" panose="020B0604020202020204" pitchFamily="34" charset="0"/>
              </a:rPr>
              <a:t>Second Person, </a:t>
            </a:r>
            <a:r>
              <a:rPr lang="en-US" dirty="0" sz="1800">
                <a:solidFill>
                  <a:schemeClr val="bg1"/>
                </a:solidFill>
                <a:latin typeface="Arial" panose="020B0604020202020204" pitchFamily="34" charset="0"/>
                <a:cs typeface="Arial" panose="020B0604020202020204" pitchFamily="34" charset="0"/>
              </a:rPr>
              <a:t>Title</a:t>
            </a:r>
          </a:p>
          <a:p>
            <a:pPr marL="0" indent="0">
              <a:buNone/>
            </a:pPr>
            <a:r>
              <a:rPr lang="en-US" b="1" dirty="0" sz="1800">
                <a:solidFill>
                  <a:schemeClr val="bg1"/>
                </a:solidFill>
                <a:latin typeface="Arial" panose="020B0604020202020204" pitchFamily="34" charset="0"/>
                <a:cs typeface="Arial" panose="020B0604020202020204" pitchFamily="34" charset="0"/>
              </a:rPr>
              <a:t>Third Person, </a:t>
            </a:r>
            <a:r>
              <a:rPr lang="en-US" dirty="0" sz="1800">
                <a:solidFill>
                  <a:schemeClr val="bg1"/>
                </a:solidFill>
                <a:latin typeface="Arial" panose="020B0604020202020204" pitchFamily="34" charset="0"/>
                <a:cs typeface="Arial" panose="020B0604020202020204" pitchFamily="34" charset="0"/>
              </a:rPr>
              <a:t>Title</a:t>
            </a:r>
          </a:p>
          <a:p>
            <a:pPr marL="0" indent="0">
              <a:buNone/>
            </a:pPr>
            <a:endParaRPr lang="en-US" dirty="0" sz="1800">
              <a:solidFill>
                <a:schemeClr val="bg1"/>
              </a:solidFill>
              <a:latin typeface="Helvetica Light" panose="020B0403020202020204" pitchFamily="34" charset="0"/>
            </a:endParaRPr>
          </a:p>
          <a:p>
            <a:pPr marL="0" indent="0">
              <a:buNone/>
            </a:pPr>
            <a:r>
              <a:rPr lang="en-US" dirty="0" sz="1800">
                <a:solidFill>
                  <a:schemeClr val="bg1"/>
                </a:solidFill>
                <a:latin typeface="Arial" panose="020B0604020202020204" pitchFamily="34" charset="0"/>
                <a:cs typeface="Arial" panose="020B0604020202020204" pitchFamily="34" charset="0"/>
              </a:rPr>
              <a:t>August 27, 2025</a:t>
            </a:r>
          </a:p>
        </p:txBody>
      </p:sp>
      <p:pic>
        <p:nvPicPr>
          <p:cNvPr id="5" name="Picture 4" descr="USA Logo">
            <a:extLst>
              <a:ext uri="{FF2B5EF4-FFF2-40B4-BE49-F238E27FC236}">
                <a16:creationId xmlns:a16="http://schemas.microsoft.com/office/drawing/2014/main" id="{A22A3F11-3CA2-3A48-00D7-54BC04A3E440}"/>
              </a:ext>
            </a:extLst>
          </p:cNvPr>
          <p:cNvPicPr>
            <a:picLocks noChangeAspect="1"/>
          </p:cNvPicPr>
          <p:nvPr/>
        </p:nvPicPr>
        <p:blipFill>
          <a:blip r:embed="rId2"/>
          <a:stretch>
            <a:fillRect/>
          </a:stretch>
        </p:blipFill>
        <p:spPr>
          <a:xfrm>
            <a:off x="8352893" y="4259848"/>
            <a:ext cx="4572000" cy="2743200"/>
          </a:xfrm>
          <a:prstGeom prst="rect">
            <a:avLst/>
          </a:prstGeom>
        </p:spPr>
      </p:pic>
    </p:spTree>
    <p:extLst>
      <p:ext uri="{BB962C8B-B14F-4D97-AF65-F5344CB8AC3E}">
        <p14:creationId xmlns:p14="http://schemas.microsoft.com/office/powerpoint/2010/main" val="27379423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8"/>
          <p:cNvSpPr txBox="1"/>
          <p:nvPr>
            <p:ph type="title"/>
          </p:nvPr>
        </p:nvSpPr>
        <p:spPr>
          <a:xfrm>
            <a:off x="864973" y="963826"/>
            <a:ext cx="10342605" cy="700000"/>
          </a:xfrm>
          <a:prstGeom prst="rect">
            <a:avLst/>
          </a:prstGeom>
          <a:noFill/>
        </p:spPr>
        <p:txBody>
          <a:bodyPr wrap="square" rtlCol="0">
            <a:spAutoFit/>
          </a:bodyPr>
          <a:lstStyle/>
          <a:p>
            <a:r>
              <a:rPr lang="en-US" sz="3600" b="1" dirty="0">
                <a:solidFill>
                  <a:schemeClr val="bg1">
                    <a:lumMod val="50000"/>
                  </a:schemeClr>
                </a:solidFill>
                <a:latin typeface="Arial" panose="020B0604020202020204" pitchFamily="34" charset="0"/>
                <a:cs typeface="Arial" panose="020B0604020202020204" pitchFamily="34" charset="0"/>
              </a:rPr>
              <a:t>Overview</a:t>
            </a:r>
          </a:p>
        </p:txBody>
      </p:sp>
      <p:sp>
        <p:nvSpPr>
          <p:cNvPr id="9" name="Content Placeholder 9"/>
          <p:cNvSpPr txBox="1"/>
          <p:nvPr>
            <p:ph type="body" idx="1"/>
          </p:nvPr>
        </p:nvSpPr>
        <p:spPr>
          <a:xfrm>
            <a:off x="864973" y="1793826"/>
            <a:ext cx="10342605" cy="3917775"/>
          </a:xfrm>
          <a:prstGeom prst="rect">
            <a:avLst/>
          </a:prstGeom>
          <a:noFill/>
        </p:spPr>
        <p:txBody>
          <a:bodyPr wrap="square" rtlCol="0">
            <a:spAutoFit/>
          </a:bodyPr>
          <a:lstStyle/>
          <a:p>
            <a:pPr marL="0" indent="0">
              <a:buNone/>
            </a:pPr>
            <a:r>
              <a:rPr lang="en-US" sz="2400" dirty="0">
                <a:solidFill>
                  <a:schemeClr val="bg1">
                    <a:lumMod val="50000"/>
                  </a:schemeClr>
                </a:solidFill>
                <a:latin typeface="Arial" panose="020B0604020202020204" pitchFamily="34" charset="0"/>
                <a:cs typeface="Arial" panose="020B0604020202020204" pitchFamily="34" charset="0"/>
              </a:rPr>
              <a:t>This is the introductory paragraph describing what the presentation will be about. This copy should be brief and not get too far into the weeds. The recommended length of the paragraph is three to five sentences. It could be accompanied by short bullet points that outline the presentation to come. It helps to space out the bullet points and include color.</a:t>
            </a:r>
          </a:p>
          <a:p>
            <a:pPr marL="0" indent="0">
              <a:buNone/>
            </a:pPr>
            <a:endParaRPr lang="en-US" sz="2400" dirty="0">
              <a:latin typeface="Helvetica Light" panose="020B0403020202020204" pitchFamily="34" charset="0"/>
            </a:endParaRPr>
          </a:p>
          <a:p>
            <a:pPr marL="342900" indent="-342900">
              <a:lnSpc>
                <a:spcPct val="150000"/>
              </a:lnSpc>
              <a:buClr>
                <a:srgbClr val="BF0D3E"/>
              </a:buClr>
              <a:buFont typeface="Wingdings" pitchFamily="2" charset="2"/>
              <a:buChar char="§"/>
            </a:pPr>
            <a:r>
              <a:rPr lang="en-US" sz="2400" dirty="0">
                <a:solidFill>
                  <a:schemeClr val="bg1">
                    <a:lumMod val="50000"/>
                  </a:schemeClr>
                </a:solidFill>
                <a:latin typeface="Arial" panose="020B0604020202020204" pitchFamily="34" charset="0"/>
                <a:cs typeface="Arial" panose="020B0604020202020204" pitchFamily="34" charset="0"/>
              </a:rPr>
              <a:t>Bullet point one talks about the first section.</a:t>
            </a:r>
          </a:p>
          <a:p>
            <a:pPr marL="342900" indent="-342900">
              <a:lnSpc>
                <a:spcPct val="150000"/>
              </a:lnSpc>
              <a:buClr>
                <a:srgbClr val="BF0D3E"/>
              </a:buClr>
              <a:buFont typeface="Wingdings" pitchFamily="2" charset="2"/>
              <a:buChar char="§"/>
            </a:pPr>
            <a:r>
              <a:rPr lang="en-US" sz="2400" dirty="0">
                <a:solidFill>
                  <a:schemeClr val="bg1">
                    <a:lumMod val="50000"/>
                  </a:schemeClr>
                </a:solidFill>
                <a:latin typeface="Arial" panose="020B0604020202020204" pitchFamily="34" charset="0"/>
                <a:cs typeface="Arial" panose="020B0604020202020204" pitchFamily="34" charset="0"/>
              </a:rPr>
              <a:t>Bullet point two talks about the second section.</a:t>
            </a:r>
          </a:p>
          <a:p>
            <a:pPr marL="342900" indent="-342900">
              <a:lnSpc>
                <a:spcPct val="150000"/>
              </a:lnSpc>
              <a:buClr>
                <a:srgbClr val="BF0D3E"/>
              </a:buClr>
              <a:buFont typeface="Wingdings" pitchFamily="2" charset="2"/>
              <a:buChar char="§"/>
            </a:pPr>
            <a:r>
              <a:rPr lang="en-US" sz="2400" dirty="0">
                <a:solidFill>
                  <a:schemeClr val="bg1">
                    <a:lumMod val="50000"/>
                  </a:schemeClr>
                </a:solidFill>
                <a:latin typeface="Arial" panose="020B0604020202020204" pitchFamily="34" charset="0"/>
                <a:cs typeface="Arial" panose="020B0604020202020204" pitchFamily="34" charset="0"/>
              </a:rPr>
              <a:t>And bullet point three talks about the third section. </a:t>
            </a:r>
          </a:p>
        </p:txBody>
      </p:sp>
    </p:spTree>
    <p:extLst>
      <p:ext uri="{BB962C8B-B14F-4D97-AF65-F5344CB8AC3E}">
        <p14:creationId xmlns:p14="http://schemas.microsoft.com/office/powerpoint/2010/main" val="29041119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7"/>
          <p:cNvSpPr txBox="1"/>
          <p:nvPr>
            <p:ph type="title"/>
          </p:nvPr>
        </p:nvSpPr>
        <p:spPr>
          <a:xfrm>
            <a:off x="864973" y="963826"/>
            <a:ext cx="10342605" cy="700000"/>
          </a:xfrm>
          <a:prstGeom prst="rect">
            <a:avLst/>
          </a:prstGeom>
          <a:noFill/>
        </p:spPr>
        <p:txBody>
          <a:bodyPr wrap="square" rtlCol="0">
            <a:spAutoFit/>
          </a:bodyPr>
          <a:lstStyle/>
          <a:p>
            <a:r>
              <a:rPr lang="en-US" sz="3600" b="1" dirty="0">
                <a:solidFill>
                  <a:schemeClr val="bg1">
                    <a:lumMod val="50000"/>
                  </a:schemeClr>
                </a:solidFill>
                <a:latin typeface="Arial" panose="020B0604020202020204" pitchFamily="34" charset="0"/>
                <a:cs typeface="Arial" panose="020B0604020202020204" pitchFamily="34" charset="0"/>
              </a:rPr>
              <a:t>Text Slide</a:t>
            </a:r>
          </a:p>
        </p:txBody>
      </p:sp>
      <p:sp>
        <p:nvSpPr>
          <p:cNvPr id="8" name="Content Placeholder 8"/>
          <p:cNvSpPr txBox="1"/>
          <p:nvPr>
            <p:ph type="body" idx="1"/>
          </p:nvPr>
        </p:nvSpPr>
        <p:spPr>
          <a:xfrm>
            <a:off x="864973" y="1793826"/>
            <a:ext cx="10342605" cy="2809779"/>
          </a:xfrm>
          <a:prstGeom prst="rect">
            <a:avLst/>
          </a:prstGeom>
          <a:noFill/>
        </p:spPr>
        <p:txBody>
          <a:bodyPr wrap="square" rtlCol="0">
            <a:spAutoFit/>
          </a:bodyPr>
          <a:lstStyle/>
          <a:p>
            <a:pPr marL="0" indent="0">
              <a:buNone/>
            </a:pPr>
            <a:r>
              <a:rPr lang="en-US" sz="2400" dirty="0">
                <a:solidFill>
                  <a:schemeClr val="bg1">
                    <a:lumMod val="50000"/>
                  </a:schemeClr>
                </a:solidFill>
                <a:latin typeface="Arial" panose="020B0604020202020204" pitchFamily="34" charset="0"/>
                <a:cs typeface="Arial" panose="020B0604020202020204" pitchFamily="34" charset="0"/>
              </a:rPr>
              <a:t>Short intro, then bullets. Keep text this size. If text won’t fit at this size, break up into multiple slides. </a:t>
            </a:r>
          </a:p>
          <a:p>
            <a:pPr marL="0" indent="0">
              <a:buNone/>
            </a:pPr>
            <a:endParaRPr lang="en-US" sz="2400" dirty="0">
              <a:latin typeface="Arial" panose="020B0604020202020204" pitchFamily="34" charset="0"/>
              <a:cs typeface="Arial" panose="020B0604020202020204" pitchFamily="34" charset="0"/>
            </a:endParaRPr>
          </a:p>
          <a:p>
            <a:pPr marL="342900" indent="-342900">
              <a:lnSpc>
                <a:spcPct val="150000"/>
              </a:lnSpc>
              <a:buClr>
                <a:srgbClr val="BF0D3E"/>
              </a:buClr>
              <a:buFont typeface="Wingdings" pitchFamily="2" charset="2"/>
              <a:buChar char="§"/>
            </a:pPr>
            <a:r>
              <a:rPr lang="en-US" sz="2400" dirty="0">
                <a:solidFill>
                  <a:schemeClr val="bg1">
                    <a:lumMod val="50000"/>
                  </a:schemeClr>
                </a:solidFill>
                <a:latin typeface="Arial" panose="020B0604020202020204" pitchFamily="34" charset="0"/>
                <a:cs typeface="Arial" panose="020B0604020202020204" pitchFamily="34" charset="0"/>
              </a:rPr>
              <a:t>Bullet point one talks about the first section.</a:t>
            </a:r>
          </a:p>
          <a:p>
            <a:pPr marL="342900" indent="-342900">
              <a:lnSpc>
                <a:spcPct val="150000"/>
              </a:lnSpc>
              <a:buClr>
                <a:srgbClr val="BF0D3E"/>
              </a:buClr>
              <a:buFont typeface="Wingdings" pitchFamily="2" charset="2"/>
              <a:buChar char="§"/>
            </a:pPr>
            <a:r>
              <a:rPr lang="en-US" sz="2400" dirty="0">
                <a:solidFill>
                  <a:schemeClr val="bg1">
                    <a:lumMod val="50000"/>
                  </a:schemeClr>
                </a:solidFill>
                <a:latin typeface="Arial" panose="020B0604020202020204" pitchFamily="34" charset="0"/>
                <a:cs typeface="Arial" panose="020B0604020202020204" pitchFamily="34" charset="0"/>
              </a:rPr>
              <a:t>Bullet point two talks about the second section.</a:t>
            </a:r>
          </a:p>
          <a:p>
            <a:pPr marL="342900" indent="-342900">
              <a:lnSpc>
                <a:spcPct val="150000"/>
              </a:lnSpc>
              <a:buClr>
                <a:srgbClr val="BF0D3E"/>
              </a:buClr>
              <a:buFont typeface="Wingdings" pitchFamily="2" charset="2"/>
              <a:buChar char="§"/>
            </a:pPr>
            <a:r>
              <a:rPr lang="en-US" sz="2400" dirty="0">
                <a:solidFill>
                  <a:schemeClr val="bg1">
                    <a:lumMod val="50000"/>
                  </a:schemeClr>
                </a:solidFill>
                <a:latin typeface="Arial" panose="020B0604020202020204" pitchFamily="34" charset="0"/>
                <a:cs typeface="Arial" panose="020B0604020202020204" pitchFamily="34" charset="0"/>
              </a:rPr>
              <a:t>And bullet point three talks about the third section. </a:t>
            </a:r>
          </a:p>
        </p:txBody>
      </p:sp>
    </p:spTree>
    <p:extLst>
      <p:ext uri="{BB962C8B-B14F-4D97-AF65-F5344CB8AC3E}">
        <p14:creationId xmlns:p14="http://schemas.microsoft.com/office/powerpoint/2010/main" val="41644762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0"/>
          <p:cNvSpPr txBox="1"/>
          <p:nvPr>
            <p:ph type="title"/>
          </p:nvPr>
        </p:nvSpPr>
        <p:spPr>
          <a:xfrm>
            <a:off x="864973" y="963826"/>
            <a:ext cx="10342605" cy="700000"/>
          </a:xfrm>
          <a:prstGeom prst="rect">
            <a:avLst/>
          </a:prstGeom>
          <a:noFill/>
        </p:spPr>
        <p:txBody>
          <a:bodyPr wrap="square" rtlCol="0">
            <a:spAutoFit/>
          </a:bodyPr>
          <a:lstStyle/>
          <a:p>
            <a:r>
              <a:rPr lang="en-US" sz="3600" b="1" dirty="0">
                <a:solidFill>
                  <a:schemeClr val="bg1">
                    <a:lumMod val="50000"/>
                  </a:schemeClr>
                </a:solidFill>
                <a:latin typeface="Arial" panose="020B0604020202020204" pitchFamily="34" charset="0"/>
                <a:cs typeface="Arial" panose="020B0604020202020204" pitchFamily="34" charset="0"/>
              </a:rPr>
              <a:t>Text Slide When Bullets are Wordy</a:t>
            </a:r>
          </a:p>
        </p:txBody>
      </p:sp>
      <p:sp>
        <p:nvSpPr>
          <p:cNvPr id="11" name="Content Placeholder 11"/>
          <p:cNvSpPr txBox="1"/>
          <p:nvPr>
            <p:ph type="body" idx="1"/>
          </p:nvPr>
        </p:nvSpPr>
        <p:spPr>
          <a:xfrm>
            <a:off x="864973" y="1793826"/>
            <a:ext cx="10342605" cy="3456110"/>
          </a:xfrm>
          <a:prstGeom prst="rect">
            <a:avLst/>
          </a:prstGeom>
          <a:noFill/>
        </p:spPr>
        <p:txBody>
          <a:bodyPr wrap="square" rtlCol="0">
            <a:spAutoFit/>
          </a:bodyPr>
          <a:lstStyle/>
          <a:p>
            <a:pPr marL="342900" indent="-342900">
              <a:lnSpc>
                <a:spcPct val="150000"/>
              </a:lnSpc>
              <a:buClr>
                <a:srgbClr val="BF0D3E"/>
              </a:buClr>
              <a:buFont typeface="Wingdings" pitchFamily="2" charset="2"/>
              <a:buChar char="§"/>
            </a:pPr>
            <a:r>
              <a:rPr lang="en-US" sz="2400" dirty="0">
                <a:solidFill>
                  <a:schemeClr val="bg1">
                    <a:lumMod val="50000"/>
                  </a:schemeClr>
                </a:solidFill>
                <a:latin typeface="Arial" panose="020B0604020202020204" pitchFamily="34" charset="0"/>
                <a:cs typeface="Arial" panose="020B0604020202020204" pitchFamily="34" charset="0"/>
              </a:rPr>
              <a:t>This is all one bullet point. The text is lengthy and multiple sentences. When you are trying to convey an idea that requires many words, it’s better to break up the bullets into multiple slides than to make the text smaller and add all bullets to one page. Small text is hard to read, and when the viewer is trying to read small text, they aren’t paying attention to you.</a:t>
            </a:r>
          </a:p>
        </p:txBody>
      </p:sp>
      <p:sp>
        <p:nvSpPr>
          <p:cNvPr id="7" name="Rectangle 6">
            <a:extLst>
              <a:ext uri="{FF2B5EF4-FFF2-40B4-BE49-F238E27FC236}">
                <a16:creationId xmlns:a16="http://schemas.microsoft.com/office/drawing/2014/main" id="{13CB965E-C8B5-AA4D-A4B2-1464A44B2116}"/>
              </a:ext>
              <a:ext uri="{C183D7F6-B498-43B3-948B-1728B52AA6E4}">
                <adec:decorative xmlns:adec="http://schemas.microsoft.com/office/drawing/2017/decorative" val="1"/>
              </a:ext>
            </a:extLst>
          </p:cNvPr>
          <p:cNvSpPr/>
          <p:nvPr/>
        </p:nvSpPr>
        <p:spPr>
          <a:xfrm>
            <a:off x="996593" y="688369"/>
            <a:ext cx="462337" cy="61644"/>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C41A8816-3D0E-A948-9B21-B4815173D8CF}"/>
              </a:ext>
              <a:ext uri="{C183D7F6-B498-43B3-948B-1728B52AA6E4}">
                <adec:decorative xmlns:adec="http://schemas.microsoft.com/office/drawing/2017/decorative" val="1"/>
              </a:ext>
            </a:extLst>
          </p:cNvPr>
          <p:cNvSpPr/>
          <p:nvPr/>
        </p:nvSpPr>
        <p:spPr>
          <a:xfrm>
            <a:off x="1447800" y="688369"/>
            <a:ext cx="462337" cy="61644"/>
          </a:xfrm>
          <a:prstGeom prst="rect">
            <a:avLst/>
          </a:prstGeom>
          <a:solidFill>
            <a:srgbClr val="0020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1A5B17F9-1FFD-29E3-BA0B-451D82C93335}"/>
              </a:ext>
              <a:ext uri="{C183D7F6-B498-43B3-948B-1728B52AA6E4}">
                <adec:decorative xmlns:adec="http://schemas.microsoft.com/office/drawing/2017/decorative" val="1"/>
              </a:ext>
            </a:extLst>
          </p:cNvPr>
          <p:cNvPicPr>
            <a:picLocks noChangeAspect="1"/>
          </p:cNvPicPr>
          <p:nvPr/>
        </p:nvPicPr>
        <p:blipFill>
          <a:blip r:embed="rId2"/>
          <a:stretch>
            <a:fillRect/>
          </a:stretch>
        </p:blipFill>
        <p:spPr>
          <a:xfrm>
            <a:off x="8218026" y="612897"/>
            <a:ext cx="3079832" cy="274232"/>
          </a:xfrm>
          <a:prstGeom prst="rect">
            <a:avLst/>
          </a:prstGeom>
        </p:spPr>
      </p:pic>
    </p:spTree>
    <p:extLst>
      <p:ext uri="{BB962C8B-B14F-4D97-AF65-F5344CB8AC3E}">
        <p14:creationId xmlns:p14="http://schemas.microsoft.com/office/powerpoint/2010/main" val="9936475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2"/>
          <p:cNvSpPr txBox="1"/>
          <p:nvPr>
            <p:ph type="title"/>
          </p:nvPr>
        </p:nvSpPr>
        <p:spPr>
          <a:xfrm>
            <a:off x="864973" y="963826"/>
            <a:ext cx="10342605" cy="700000"/>
          </a:xfrm>
          <a:prstGeom prst="rect">
            <a:avLst/>
          </a:prstGeom>
          <a:noFill/>
        </p:spPr>
        <p:txBody>
          <a:bodyPr wrap="square" rtlCol="0">
            <a:spAutoFit/>
          </a:bodyPr>
          <a:lstStyle/>
          <a:p>
            <a:r>
              <a:rPr lang="en-US" sz="3600" b="1" dirty="0">
                <a:solidFill>
                  <a:schemeClr val="bg1"/>
                </a:solidFill>
                <a:latin typeface="Arial" panose="020B0604020202020204" pitchFamily="34" charset="0"/>
                <a:cs typeface="Arial" panose="020B0604020202020204" pitchFamily="34" charset="0"/>
              </a:rPr>
              <a:t>Section Divider</a:t>
            </a:r>
          </a:p>
        </p:txBody>
      </p:sp>
      <p:sp>
        <p:nvSpPr>
          <p:cNvPr id="13" name="Content Placeholder 13"/>
          <p:cNvSpPr txBox="1"/>
          <p:nvPr>
            <p:ph type="body" idx="1"/>
          </p:nvPr>
        </p:nvSpPr>
        <p:spPr>
          <a:xfrm>
            <a:off x="864973" y="1793826"/>
            <a:ext cx="10342605" cy="831993"/>
          </a:xfrm>
          <a:prstGeom prst="rect">
            <a:avLst/>
          </a:prstGeom>
          <a:noFill/>
        </p:spPr>
        <p:txBody>
          <a:bodyPr wrap="square" rtlCol="0">
            <a:spAutoFit/>
          </a:bodyPr>
          <a:lstStyle/>
          <a:p>
            <a:pPr marL="0" indent="0">
              <a:buNone/>
            </a:pPr>
            <a:r>
              <a:rPr lang="en-US" sz="2400" dirty="0">
                <a:solidFill>
                  <a:schemeClr val="bg1"/>
                </a:solidFill>
                <a:latin typeface="Arial" panose="020B0604020202020204" pitchFamily="34" charset="0"/>
                <a:cs typeface="Arial" panose="020B0604020202020204" pitchFamily="34" charset="0"/>
              </a:rPr>
              <a:t>This page could be used to summarize previous slides or to introduce a new concept. It should be succinct.</a:t>
            </a:r>
          </a:p>
        </p:txBody>
      </p:sp>
    </p:spTree>
    <p:extLst>
      <p:ext uri="{BB962C8B-B14F-4D97-AF65-F5344CB8AC3E}">
        <p14:creationId xmlns:p14="http://schemas.microsoft.com/office/powerpoint/2010/main" val="26791232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1"/>
          <p:cNvSpPr txBox="1"/>
          <p:nvPr>
            <p:ph type="title"/>
          </p:nvPr>
        </p:nvSpPr>
        <p:spPr>
          <a:xfrm>
            <a:off x="864974" y="963826"/>
            <a:ext cx="4732638" cy="700000"/>
          </a:xfrm>
          <a:prstGeom prst="rect">
            <a:avLst/>
          </a:prstGeom>
          <a:noFill/>
        </p:spPr>
        <p:txBody>
          <a:bodyPr wrap="square" rtlCol="0">
            <a:spAutoFit/>
          </a:bodyPr>
          <a:lstStyle/>
          <a:p>
            <a:r>
              <a:rPr lang="en-US" sz="3600" b="1" dirty="0">
                <a:solidFill>
                  <a:schemeClr val="bg1">
                    <a:lumMod val="50000"/>
                  </a:schemeClr>
                </a:solidFill>
                <a:latin typeface="Arial" panose="020B0604020202020204" pitchFamily="34" charset="0"/>
                <a:cs typeface="Arial" panose="020B0604020202020204" pitchFamily="34" charset="0"/>
              </a:rPr>
              <a:t>Image Slide 1</a:t>
            </a:r>
          </a:p>
        </p:txBody>
      </p:sp>
      <p:sp>
        <p:nvSpPr>
          <p:cNvPr id="12" name="Content Placeholder 12"/>
          <p:cNvSpPr txBox="1"/>
          <p:nvPr>
            <p:ph type="body" idx="1"/>
          </p:nvPr>
        </p:nvSpPr>
        <p:spPr>
          <a:xfrm>
            <a:off x="864974" y="1793826"/>
            <a:ext cx="4732638" cy="1939989"/>
          </a:xfrm>
          <a:prstGeom prst="rect">
            <a:avLst/>
          </a:prstGeom>
          <a:noFill/>
        </p:spPr>
        <p:txBody>
          <a:bodyPr wrap="square" rtlCol="0">
            <a:spAutoFit/>
          </a:bodyPr>
          <a:lstStyle/>
          <a:p>
            <a:pPr marL="0" indent="0">
              <a:buNone/>
            </a:pPr>
            <a:r>
              <a:rPr lang="en-US" sz="2400" dirty="0">
                <a:solidFill>
                  <a:schemeClr val="bg1">
                    <a:lumMod val="50000"/>
                  </a:schemeClr>
                </a:solidFill>
                <a:latin typeface="Arial" panose="020B0604020202020204" pitchFamily="34" charset="0"/>
                <a:cs typeface="Arial" panose="020B0604020202020204" pitchFamily="34" charset="0"/>
              </a:rPr>
              <a:t>This slide is for use when you have an image or a chart. A small amount of text can go here, while the photo or chart takes up the right side.</a:t>
            </a:r>
          </a:p>
        </p:txBody>
      </p:sp>
      <p:pic>
        <p:nvPicPr>
          <p:cNvPr id="9" name="Picture 8" descr="Students in cap and gown at graduation">
            <a:extLst>
              <a:ext uri="{FF2B5EF4-FFF2-40B4-BE49-F238E27FC236}">
                <a16:creationId xmlns:a16="http://schemas.microsoft.com/office/drawing/2014/main" id="{4A2740CA-82E8-F040-8C55-322EEE678665}"/>
              </a:ext>
              <a:ext uri="{C183D7F6-B498-43B3-948B-1728B52AA6E4}">
                <adec:decorative xmlns:adec="http://schemas.microsoft.com/office/drawing/2017/decorative" val="0"/>
              </a:ext>
            </a:extLst>
          </p:cNvPr>
          <p:cNvPicPr>
            <a:picLocks noChangeAspect="1"/>
          </p:cNvPicPr>
          <p:nvPr/>
        </p:nvPicPr>
        <p:blipFill rotWithShape="1">
          <a:blip r:embed="rId2"/>
          <a:srcRect l="20561" r="20179"/>
          <a:stretch/>
        </p:blipFill>
        <p:spPr>
          <a:xfrm>
            <a:off x="6096000" y="0"/>
            <a:ext cx="6096000" cy="6858000"/>
          </a:xfrm>
          <a:prstGeom prst="rect">
            <a:avLst/>
          </a:prstGeom>
        </p:spPr>
      </p:pic>
    </p:spTree>
    <p:extLst>
      <p:ext uri="{BB962C8B-B14F-4D97-AF65-F5344CB8AC3E}">
        <p14:creationId xmlns:p14="http://schemas.microsoft.com/office/powerpoint/2010/main" val="16102474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1"/>
          <p:cNvSpPr txBox="1"/>
          <p:nvPr>
            <p:ph type="title"/>
          </p:nvPr>
        </p:nvSpPr>
        <p:spPr>
          <a:xfrm>
            <a:off x="864974" y="963826"/>
            <a:ext cx="4732638" cy="700000"/>
          </a:xfrm>
          <a:prstGeom prst="rect">
            <a:avLst/>
          </a:prstGeom>
          <a:noFill/>
        </p:spPr>
        <p:txBody>
          <a:bodyPr wrap="square" rtlCol="0">
            <a:spAutoFit/>
          </a:bodyPr>
          <a:lstStyle/>
          <a:p>
            <a:r>
              <a:rPr lang="en-US" sz="3600" b="1" dirty="0">
                <a:solidFill>
                  <a:schemeClr val="bg1">
                    <a:lumMod val="50000"/>
                  </a:schemeClr>
                </a:solidFill>
                <a:latin typeface="Arial" panose="020B0604020202020204" pitchFamily="34" charset="0"/>
                <a:cs typeface="Arial" panose="020B0604020202020204" pitchFamily="34" charset="0"/>
              </a:rPr>
              <a:t>Image Slide 2</a:t>
            </a:r>
          </a:p>
        </p:txBody>
      </p:sp>
      <p:sp>
        <p:nvSpPr>
          <p:cNvPr id="12" name="Content Placeholder 12"/>
          <p:cNvSpPr txBox="1"/>
          <p:nvPr>
            <p:ph type="body" idx="1"/>
          </p:nvPr>
        </p:nvSpPr>
        <p:spPr>
          <a:xfrm>
            <a:off x="864974" y="1793826"/>
            <a:ext cx="4732638" cy="2309321"/>
          </a:xfrm>
          <a:prstGeom prst="rect">
            <a:avLst/>
          </a:prstGeom>
          <a:noFill/>
        </p:spPr>
        <p:txBody>
          <a:bodyPr wrap="square" rtlCol="0">
            <a:spAutoFit/>
          </a:bodyPr>
          <a:lstStyle/>
          <a:p>
            <a:pPr marL="0" indent="0">
              <a:buNone/>
            </a:pPr>
            <a:r>
              <a:rPr lang="en-US" sz="2400" dirty="0">
                <a:solidFill>
                  <a:schemeClr val="bg1">
                    <a:lumMod val="50000"/>
                  </a:schemeClr>
                </a:solidFill>
                <a:latin typeface="Arial" panose="020B0604020202020204" pitchFamily="34" charset="0"/>
                <a:cs typeface="Arial" panose="020B0604020202020204" pitchFamily="34" charset="0"/>
              </a:rPr>
              <a:t>This slide is for use when you have a horizontal image and text. A small amount of text can go here, while the photo or chart appears on the right side but doesn’t take up the full space.</a:t>
            </a:r>
          </a:p>
        </p:txBody>
      </p:sp>
      <p:pic>
        <p:nvPicPr>
          <p:cNvPr id="9" name="Picture 8" descr="Students in cap and gown at graduation">
            <a:extLst>
              <a:ext uri="{FF2B5EF4-FFF2-40B4-BE49-F238E27FC236}">
                <a16:creationId xmlns:a16="http://schemas.microsoft.com/office/drawing/2014/main" id="{4A2740CA-82E8-F040-8C55-322EEE678665}"/>
              </a:ext>
            </a:extLst>
          </p:cNvPr>
          <p:cNvPicPr>
            <a:picLocks noChangeAspect="1"/>
          </p:cNvPicPr>
          <p:nvPr/>
        </p:nvPicPr>
        <p:blipFill rotWithShape="1">
          <a:blip r:embed="rId2"/>
          <a:srcRect l="19291" t="22646" r="21449" b="9927"/>
          <a:stretch/>
        </p:blipFill>
        <p:spPr>
          <a:xfrm>
            <a:off x="6096000" y="1050908"/>
            <a:ext cx="6096000" cy="4624177"/>
          </a:xfrm>
          <a:prstGeom prst="rect">
            <a:avLst/>
          </a:prstGeom>
        </p:spPr>
      </p:pic>
    </p:spTree>
    <p:extLst>
      <p:ext uri="{BB962C8B-B14F-4D97-AF65-F5344CB8AC3E}">
        <p14:creationId xmlns:p14="http://schemas.microsoft.com/office/powerpoint/2010/main" val="31454157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Students working with fish on boat.">
            <a:extLst>
              <a:ext uri="{FF2B5EF4-FFF2-40B4-BE49-F238E27FC236}">
                <a16:creationId xmlns:a16="http://schemas.microsoft.com/office/drawing/2014/main" id="{8050063C-79C6-DE43-B1BE-3B5FFC8433FE}"/>
              </a:ext>
            </a:extLst>
          </p:cNvPr>
          <p:cNvPicPr>
            <a:picLocks noChangeAspect="1"/>
          </p:cNvPicPr>
          <p:nvPr/>
        </p:nvPicPr>
        <p:blipFill rotWithShape="1">
          <a:blip r:embed="rId2"/>
          <a:srcRect l="-75" t="16745" r="75" b="8409"/>
          <a:stretch/>
        </p:blipFill>
        <p:spPr>
          <a:xfrm>
            <a:off x="-1" y="0"/>
            <a:ext cx="12220955" cy="6858000"/>
          </a:xfrm>
          <a:prstGeom prst="rect">
            <a:avLst/>
          </a:prstGeom>
        </p:spPr>
      </p:pic>
      <p:sp>
        <p:nvSpPr>
          <p:cNvPr id="5" name="Rectangle 4">
            <a:extLst>
              <a:ext uri="{FF2B5EF4-FFF2-40B4-BE49-F238E27FC236}">
                <a16:creationId xmlns:a16="http://schemas.microsoft.com/office/drawing/2014/main" id="{6ADC1144-7ED4-CB4D-9FA3-EAC76EB44EF9}"/>
              </a:ext>
              <a:ext uri="{C183D7F6-B498-43B3-948B-1728B52AA6E4}">
                <adec:decorative xmlns:adec="http://schemas.microsoft.com/office/drawing/2017/decorative" val="1"/>
              </a:ext>
            </a:extLst>
          </p:cNvPr>
          <p:cNvSpPr/>
          <p:nvPr/>
        </p:nvSpPr>
        <p:spPr>
          <a:xfrm>
            <a:off x="1446943" y="686657"/>
            <a:ext cx="462337" cy="65038"/>
          </a:xfrm>
          <a:prstGeom prst="rect">
            <a:avLst/>
          </a:prstGeom>
          <a:solidFill>
            <a:srgbClr val="0020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BED823B-AEC4-DF46-81C0-18395888B155}"/>
              </a:ext>
              <a:ext uri="{C183D7F6-B498-43B3-948B-1728B52AA6E4}">
                <adec:decorative xmlns:adec="http://schemas.microsoft.com/office/drawing/2017/decorative" val="1"/>
              </a:ext>
            </a:extLst>
          </p:cNvPr>
          <p:cNvSpPr/>
          <p:nvPr/>
        </p:nvSpPr>
        <p:spPr>
          <a:xfrm>
            <a:off x="989570" y="760899"/>
            <a:ext cx="2155371" cy="2155371"/>
          </a:xfrm>
          <a:prstGeom prst="rect">
            <a:avLst/>
          </a:prstGeom>
          <a:solidFill>
            <a:schemeClr val="bg1">
              <a:alpha val="8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0E56D6F5-4AD1-604C-9E51-D77219A04A5D}"/>
              </a:ext>
            </a:extLst>
          </p:cNvPr>
          <p:cNvSpPr txBox="1"/>
          <p:nvPr>
            <p:ph type="title"/>
          </p:nvPr>
        </p:nvSpPr>
        <p:spPr>
          <a:xfrm>
            <a:off x="1047853" y="872385"/>
            <a:ext cx="1943541" cy="2031325"/>
          </a:xfrm>
          <a:prstGeom prst="rect">
            <a:avLst/>
          </a:prstGeom>
          <a:noFill/>
        </p:spPr>
        <p:txBody>
          <a:bodyPr wrap="square" rtlCol="0">
            <a:spAutoFit/>
          </a:bodyPr>
          <a:lstStyle/>
          <a:p>
            <a:r>
              <a:rPr lang="en-US" b="1" dirty="0" sz="1800">
                <a:solidFill>
                  <a:schemeClr val="bg1">
                    <a:lumMod val="50000"/>
                  </a:schemeClr>
                </a:solidFill>
                <a:latin typeface="Arial" panose="020B0604020202020204" pitchFamily="34" charset="0"/>
                <a:cs typeface="Arial" panose="020B0604020202020204" pitchFamily="34" charset="0"/>
              </a:rPr>
              <a:t>Image Slide </a:t>
            </a:r>
            <a:r>
              <a:rPr lang="en-US" dirty="0" sz="1800">
                <a:solidFill>
                  <a:schemeClr val="bg1">
                    <a:lumMod val="50000"/>
                  </a:schemeClr>
                </a:solidFill>
                <a:latin typeface="Arial" panose="020B0604020202020204" pitchFamily="34" charset="0"/>
                <a:cs typeface="Arial" panose="020B0604020202020204" pitchFamily="34" charset="0"/>
              </a:rPr>
              <a:t>Use this format when you have a horizonal image. If cutline isn’t needed, delete this box. </a:t>
            </a:r>
          </a:p>
        </p:txBody>
      </p:sp>
      <p:sp>
        <p:nvSpPr>
          <p:cNvPr id="2" name="Rectangle 1">
            <a:extLst>
              <a:ext uri="{FF2B5EF4-FFF2-40B4-BE49-F238E27FC236}">
                <a16:creationId xmlns:a16="http://schemas.microsoft.com/office/drawing/2014/main" id="{C6D46DDE-2F40-D582-9BD2-11F455F43028}"/>
              </a:ext>
              <a:ext uri="{C183D7F6-B498-43B3-948B-1728B52AA6E4}">
                <adec:decorative xmlns:adec="http://schemas.microsoft.com/office/drawing/2017/decorative" val="1"/>
              </a:ext>
            </a:extLst>
          </p:cNvPr>
          <p:cNvSpPr/>
          <p:nvPr/>
        </p:nvSpPr>
        <p:spPr>
          <a:xfrm>
            <a:off x="989743" y="686657"/>
            <a:ext cx="462337" cy="65038"/>
          </a:xfrm>
          <a:prstGeom prst="rect">
            <a:avLst/>
          </a:prstGeom>
          <a:solidFill>
            <a:srgbClr val="BF0D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691907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Group image with President Bonner, Dr. Kent, and others.">
            <a:extLst>
              <a:ext uri="{FF2B5EF4-FFF2-40B4-BE49-F238E27FC236}">
                <a16:creationId xmlns:a16="http://schemas.microsoft.com/office/drawing/2014/main" id="{836D61F2-ECAE-5A1F-16B2-918AE4DDC607}"/>
              </a:ext>
            </a:extLst>
          </p:cNvPr>
          <p:cNvPicPr>
            <a:picLocks noChangeAspect="1"/>
          </p:cNvPicPr>
          <p:nvPr/>
        </p:nvPicPr>
        <p:blipFill rotWithShape="1">
          <a:blip r:embed="rId2"/>
          <a:srcRect t="8877" b="14814"/>
          <a:stretch/>
        </p:blipFill>
        <p:spPr>
          <a:xfrm>
            <a:off x="1" y="0"/>
            <a:ext cx="12191999" cy="6858000"/>
          </a:xfrm>
          <a:prstGeom prst="rect">
            <a:avLst/>
          </a:prstGeom>
        </p:spPr>
      </p:pic>
      <p:sp>
        <p:nvSpPr>
          <p:cNvPr id="8" name="Rectangle 7">
            <a:extLst>
              <a:ext uri="{FF2B5EF4-FFF2-40B4-BE49-F238E27FC236}">
                <a16:creationId xmlns:a16="http://schemas.microsoft.com/office/drawing/2014/main" id="{758E9875-7B6A-9D42-AF6B-2342E993B535}"/>
              </a:ext>
              <a:ext uri="{C183D7F6-B498-43B3-948B-1728B52AA6E4}">
                <adec:decorative xmlns:adec="http://schemas.microsoft.com/office/drawing/2017/decorative" val="1"/>
              </a:ext>
            </a:extLst>
          </p:cNvPr>
          <p:cNvSpPr/>
          <p:nvPr/>
        </p:nvSpPr>
        <p:spPr>
          <a:xfrm>
            <a:off x="996078" y="5024570"/>
            <a:ext cx="4232365" cy="1136468"/>
          </a:xfrm>
          <a:prstGeom prst="rect">
            <a:avLst/>
          </a:prstGeom>
          <a:solidFill>
            <a:schemeClr val="bg1">
              <a:alpha val="8243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7B386F67-E125-FF4B-AC9E-7F6FFBCDB109}"/>
              </a:ext>
            </a:extLst>
          </p:cNvPr>
          <p:cNvSpPr txBox="1"/>
          <p:nvPr>
            <p:ph type="title"/>
          </p:nvPr>
        </p:nvSpPr>
        <p:spPr>
          <a:xfrm>
            <a:off x="1047853" y="5139309"/>
            <a:ext cx="4255667" cy="923330"/>
          </a:xfrm>
          <a:prstGeom prst="rect">
            <a:avLst/>
          </a:prstGeom>
          <a:noFill/>
        </p:spPr>
        <p:txBody>
          <a:bodyPr wrap="square" rtlCol="0">
            <a:spAutoFit/>
          </a:bodyPr>
          <a:lstStyle/>
          <a:p>
            <a:r>
              <a:rPr lang="en-US" b="1" dirty="0" sz="1800">
                <a:solidFill>
                  <a:schemeClr val="bg1">
                    <a:lumMod val="50000"/>
                  </a:schemeClr>
                </a:solidFill>
                <a:latin typeface="Arial" panose="020B0604020202020204" pitchFamily="34" charset="0"/>
                <a:cs typeface="Arial" panose="020B0604020202020204" pitchFamily="34" charset="0"/>
              </a:rPr>
              <a:t>Image Slide </a:t>
            </a:r>
            <a:r>
              <a:rPr lang="en-US" dirty="0" sz="1800">
                <a:solidFill>
                  <a:schemeClr val="bg1">
                    <a:lumMod val="50000"/>
                  </a:schemeClr>
                </a:solidFill>
                <a:latin typeface="Arial" panose="020B0604020202020204" pitchFamily="34" charset="0"/>
                <a:cs typeface="Arial" panose="020B0604020202020204" pitchFamily="34" charset="0"/>
              </a:rPr>
              <a:t>Cutline box can change shape to work with photo composition or size of cutline.</a:t>
            </a:r>
          </a:p>
        </p:txBody>
      </p:sp>
      <p:sp>
        <p:nvSpPr>
          <p:cNvPr id="13" name="Rectangle 12">
            <a:extLst>
              <a:ext uri="{FF2B5EF4-FFF2-40B4-BE49-F238E27FC236}">
                <a16:creationId xmlns:a16="http://schemas.microsoft.com/office/drawing/2014/main" id="{2BC8B48E-110E-F24D-AD4F-716B34469FF4}"/>
              </a:ext>
              <a:ext uri="{C183D7F6-B498-43B3-948B-1728B52AA6E4}">
                <adec:decorative xmlns:adec="http://schemas.microsoft.com/office/drawing/2017/decorative" val="1"/>
              </a:ext>
            </a:extLst>
          </p:cNvPr>
          <p:cNvSpPr/>
          <p:nvPr/>
        </p:nvSpPr>
        <p:spPr>
          <a:xfrm>
            <a:off x="1446943" y="4959532"/>
            <a:ext cx="462337" cy="65038"/>
          </a:xfrm>
          <a:prstGeom prst="rect">
            <a:avLst/>
          </a:prstGeom>
          <a:solidFill>
            <a:srgbClr val="0020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E095CE3A-5CFF-9943-8F4D-9AB8AE708F81}"/>
              </a:ext>
              <a:ext uri="{C183D7F6-B498-43B3-948B-1728B52AA6E4}">
                <adec:decorative xmlns:adec="http://schemas.microsoft.com/office/drawing/2017/decorative" val="1"/>
              </a:ext>
            </a:extLst>
          </p:cNvPr>
          <p:cNvSpPr/>
          <p:nvPr/>
        </p:nvSpPr>
        <p:spPr>
          <a:xfrm>
            <a:off x="989743" y="4959532"/>
            <a:ext cx="462337" cy="65038"/>
          </a:xfrm>
          <a:prstGeom prst="rect">
            <a:avLst/>
          </a:prstGeom>
          <a:solidFill>
            <a:srgbClr val="BF0D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819365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People at race.">
            <a:extLst>
              <a:ext uri="{FF2B5EF4-FFF2-40B4-BE49-F238E27FC236}">
                <a16:creationId xmlns:a16="http://schemas.microsoft.com/office/drawing/2014/main" id="{C3302B3B-2610-73A1-9677-A63E3BF9B3D2}"/>
              </a:ext>
            </a:extLst>
          </p:cNvPr>
          <p:cNvPicPr>
            <a:picLocks noChangeAspect="1"/>
          </p:cNvPicPr>
          <p:nvPr/>
        </p:nvPicPr>
        <p:blipFill rotWithShape="1">
          <a:blip r:embed="rId2"/>
          <a:srcRect t="12728" b="8340"/>
          <a:stretch/>
        </p:blipFill>
        <p:spPr>
          <a:xfrm>
            <a:off x="3880" y="0"/>
            <a:ext cx="12188120" cy="6858000"/>
          </a:xfrm>
          <a:prstGeom prst="rect">
            <a:avLst/>
          </a:prstGeom>
        </p:spPr>
      </p:pic>
      <p:sp>
        <p:nvSpPr>
          <p:cNvPr id="8" name="Rectangle 7">
            <a:extLst>
              <a:ext uri="{FF2B5EF4-FFF2-40B4-BE49-F238E27FC236}">
                <a16:creationId xmlns:a16="http://schemas.microsoft.com/office/drawing/2014/main" id="{8B197E39-D419-4C47-B056-82926DFD6249}"/>
              </a:ext>
              <a:ext uri="{C183D7F6-B498-43B3-948B-1728B52AA6E4}">
                <adec:decorative xmlns:adec="http://schemas.microsoft.com/office/drawing/2017/decorative" val="1"/>
              </a:ext>
            </a:extLst>
          </p:cNvPr>
          <p:cNvSpPr/>
          <p:nvPr/>
        </p:nvSpPr>
        <p:spPr>
          <a:xfrm>
            <a:off x="7093133" y="4963886"/>
            <a:ext cx="4232365" cy="1136468"/>
          </a:xfrm>
          <a:prstGeom prst="rect">
            <a:avLst/>
          </a:prstGeom>
          <a:solidFill>
            <a:schemeClr val="bg1">
              <a:alpha val="8243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E1D76AB5-D776-C144-A956-1CF9AB6CCBD6}"/>
              </a:ext>
            </a:extLst>
          </p:cNvPr>
          <p:cNvSpPr txBox="1"/>
          <p:nvPr>
            <p:ph type="title"/>
          </p:nvPr>
        </p:nvSpPr>
        <p:spPr>
          <a:xfrm>
            <a:off x="7135145" y="5078625"/>
            <a:ext cx="4255667" cy="923330"/>
          </a:xfrm>
          <a:prstGeom prst="rect">
            <a:avLst/>
          </a:prstGeom>
          <a:noFill/>
        </p:spPr>
        <p:txBody>
          <a:bodyPr wrap="square" rtlCol="0">
            <a:spAutoFit/>
          </a:bodyPr>
          <a:lstStyle/>
          <a:p>
            <a:r>
              <a:rPr lang="en-US" b="1" dirty="0" sz="1800">
                <a:solidFill>
                  <a:schemeClr val="bg1">
                    <a:lumMod val="50000"/>
                  </a:schemeClr>
                </a:solidFill>
                <a:latin typeface="Arial" panose="020B0604020202020204" pitchFamily="34" charset="0"/>
                <a:cs typeface="Arial" panose="020B0604020202020204" pitchFamily="34" charset="0"/>
              </a:rPr>
              <a:t>Image Slide </a:t>
            </a:r>
            <a:r>
              <a:rPr lang="en-US" dirty="0" sz="1800">
                <a:solidFill>
                  <a:schemeClr val="bg1">
                    <a:lumMod val="50000"/>
                  </a:schemeClr>
                </a:solidFill>
                <a:latin typeface="Arial" panose="020B0604020202020204" pitchFamily="34" charset="0"/>
                <a:cs typeface="Arial" panose="020B0604020202020204" pitchFamily="34" charset="0"/>
              </a:rPr>
              <a:t>Position of cutline can change to work better with the photo composition.</a:t>
            </a:r>
          </a:p>
        </p:txBody>
      </p:sp>
      <p:sp>
        <p:nvSpPr>
          <p:cNvPr id="10" name="Rectangle 9">
            <a:extLst>
              <a:ext uri="{FF2B5EF4-FFF2-40B4-BE49-F238E27FC236}">
                <a16:creationId xmlns:a16="http://schemas.microsoft.com/office/drawing/2014/main" id="{19D5A2A9-146B-BD4A-A1C8-092E809D861E}"/>
              </a:ext>
              <a:ext uri="{C183D7F6-B498-43B3-948B-1728B52AA6E4}">
                <adec:decorative xmlns:adec="http://schemas.microsoft.com/office/drawing/2017/decorative" val="1"/>
              </a:ext>
            </a:extLst>
          </p:cNvPr>
          <p:cNvSpPr/>
          <p:nvPr/>
        </p:nvSpPr>
        <p:spPr>
          <a:xfrm>
            <a:off x="7094762" y="4892657"/>
            <a:ext cx="462337" cy="61644"/>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C942FD3B-7B93-5D4C-AD9C-A46B9CD2D4C2}"/>
              </a:ext>
              <a:ext uri="{C183D7F6-B498-43B3-948B-1728B52AA6E4}">
                <adec:decorative xmlns:adec="http://schemas.microsoft.com/office/drawing/2017/decorative" val="1"/>
              </a:ext>
            </a:extLst>
          </p:cNvPr>
          <p:cNvSpPr/>
          <p:nvPr/>
        </p:nvSpPr>
        <p:spPr>
          <a:xfrm>
            <a:off x="7545112" y="4890945"/>
            <a:ext cx="462337" cy="65038"/>
          </a:xfrm>
          <a:prstGeom prst="rect">
            <a:avLst/>
          </a:prstGeom>
          <a:solidFill>
            <a:srgbClr val="0020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542442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9CCF3B-C783-402F-EBDD-91BE26824AA9}"/>
            </a:ext>
          </a:extLst>
        </p:cNvPr>
        <p:cNvGrpSpPr/>
        <p:nvPr/>
      </p:nvGrpSpPr>
      <p:grpSpPr>
        <a:xfrm>
          <a:off x="0" y="0"/>
          <a:ext cx="0" cy="0"/>
          <a:chOff x="0" y="0"/>
          <a:chExt cx="0" cy="0"/>
        </a:xfrm>
      </p:grpSpPr>
      <p:sp>
        <p:nvSpPr>
          <p:cNvPr id="11" name="Title 11"/>
          <p:cNvSpPr txBox="1"/>
          <p:nvPr>
            <p:ph type="title"/>
          </p:nvPr>
        </p:nvSpPr>
        <p:spPr>
          <a:xfrm>
            <a:off x="864974" y="963826"/>
            <a:ext cx="4732638" cy="700000"/>
          </a:xfrm>
          <a:prstGeom prst="rect">
            <a:avLst/>
          </a:prstGeom>
          <a:noFill/>
        </p:spPr>
        <p:txBody>
          <a:bodyPr wrap="square" rtlCol="0">
            <a:spAutoFit/>
          </a:bodyPr>
          <a:lstStyle/>
          <a:p>
            <a:r>
              <a:rPr lang="en-US" sz="3600" b="1" dirty="0">
                <a:solidFill>
                  <a:schemeClr val="bg1">
                    <a:lumMod val="50000"/>
                  </a:schemeClr>
                </a:solidFill>
                <a:latin typeface="Arial" panose="020B0604020202020204" pitchFamily="34" charset="0"/>
                <a:cs typeface="Arial" panose="020B0604020202020204" pitchFamily="34" charset="0"/>
              </a:rPr>
              <a:t>Images</a:t>
            </a:r>
          </a:p>
        </p:txBody>
      </p:sp>
      <p:sp>
        <p:nvSpPr>
          <p:cNvPr id="12" name="Content Placeholder 12"/>
          <p:cNvSpPr txBox="1"/>
          <p:nvPr>
            <p:ph type="body" idx="1"/>
          </p:nvPr>
        </p:nvSpPr>
        <p:spPr>
          <a:xfrm>
            <a:off x="864974" y="1793826"/>
            <a:ext cx="4732638" cy="2678653"/>
          </a:xfrm>
          <a:prstGeom prst="rect">
            <a:avLst/>
          </a:prstGeom>
          <a:noFill/>
        </p:spPr>
        <p:txBody>
          <a:bodyPr wrap="square" rtlCol="0">
            <a:spAutoFit/>
          </a:bodyPr>
          <a:lstStyle/>
          <a:p>
            <a:pPr marL="0" indent="0">
              <a:buNone/>
            </a:pPr>
            <a:r>
              <a:rPr lang="en-US" sz="2400" dirty="0">
                <a:solidFill>
                  <a:schemeClr val="bg1">
                    <a:lumMod val="50000"/>
                  </a:schemeClr>
                </a:solidFill>
                <a:latin typeface="Arial" panose="020B0604020202020204" pitchFamily="34" charset="0"/>
                <a:cs typeface="Arial" panose="020B0604020202020204" pitchFamily="34" charset="0"/>
              </a:rPr>
              <a:t>Our branding </a:t>
            </a:r>
            <a:r>
              <a:rPr lang="en-US" sz="2400" dirty="0">
                <a:solidFill>
                  <a:schemeClr val="bg1">
                    <a:lumMod val="50000"/>
                  </a:schemeClr>
                </a:solidFill>
                <a:latin typeface="Arial" panose="020B0604020202020204" pitchFamily="34" charset="0"/>
                <a:cs typeface="Arial" panose="020B0604020202020204" pitchFamily="34" charset="0"/>
                <a:hlinkClick r:id="rId2"/>
              </a:rPr>
              <a:t>website</a:t>
            </a:r>
            <a:r>
              <a:rPr lang="en-US" sz="2400" dirty="0">
                <a:solidFill>
                  <a:schemeClr val="bg1">
                    <a:lumMod val="50000"/>
                  </a:schemeClr>
                </a:solidFill>
                <a:latin typeface="Arial" panose="020B0604020202020204" pitchFamily="34" charset="0"/>
                <a:cs typeface="Arial" panose="020B0604020202020204" pitchFamily="34" charset="0"/>
              </a:rPr>
              <a:t> includes several images you can download and use in your presentations. Our full library can be found in </a:t>
            </a:r>
            <a:r>
              <a:rPr lang="en-US" sz="2400" dirty="0" err="1">
                <a:solidFill>
                  <a:schemeClr val="bg1">
                    <a:lumMod val="50000"/>
                  </a:schemeClr>
                </a:solidFill>
                <a:latin typeface="Arial" panose="020B0604020202020204" pitchFamily="34" charset="0"/>
                <a:cs typeface="Arial" panose="020B0604020202020204" pitchFamily="34" charset="0"/>
              </a:rPr>
              <a:t>PhotoShelter</a:t>
            </a:r>
            <a:r>
              <a:rPr lang="en-US" sz="2400" dirty="0">
                <a:solidFill>
                  <a:schemeClr val="bg1">
                    <a:lumMod val="50000"/>
                  </a:schemeClr>
                </a:solidFill>
                <a:latin typeface="Arial" panose="020B0604020202020204" pitchFamily="34" charset="0"/>
                <a:cs typeface="Arial" panose="020B0604020202020204" pitchFamily="34" charset="0"/>
              </a:rPr>
              <a:t>. If you would like access, email </a:t>
            </a:r>
            <a:r>
              <a:rPr lang="en-US" sz="2400" dirty="0" err="1">
                <a:solidFill>
                  <a:schemeClr val="bg1">
                    <a:lumMod val="50000"/>
                  </a:schemeClr>
                </a:solidFill>
                <a:latin typeface="Arial" panose="020B0604020202020204" pitchFamily="34" charset="0"/>
                <a:cs typeface="Arial" panose="020B0604020202020204" pitchFamily="34" charset="0"/>
                <a:hlinkClick r:id="rId3"/>
              </a:rPr>
              <a:t>marcomm@southalabama.edu</a:t>
            </a:r>
            <a:r>
              <a:rPr lang="en-US" sz="2400" dirty="0">
                <a:solidFill>
                  <a:schemeClr val="bg1">
                    <a:lumMod val="50000"/>
                  </a:schemeClr>
                </a:solidFill>
                <a:latin typeface="Arial" panose="020B0604020202020204" pitchFamily="34" charset="0"/>
                <a:cs typeface="Arial" panose="020B0604020202020204" pitchFamily="34" charset="0"/>
                <a:hlinkClick r:id="rId3"/>
              </a:rPr>
              <a:t>. </a:t>
            </a:r>
            <a:endParaRPr lang="en-US" sz="2400" dirty="0">
              <a:solidFill>
                <a:schemeClr val="bg1">
                  <a:lumMod val="50000"/>
                </a:schemeClr>
              </a:solidFill>
              <a:latin typeface="Arial" panose="020B0604020202020204" pitchFamily="34" charset="0"/>
              <a:cs typeface="Arial" panose="020B0604020202020204" pitchFamily="34" charset="0"/>
            </a:endParaRPr>
          </a:p>
        </p:txBody>
      </p:sp>
      <p:pic>
        <p:nvPicPr>
          <p:cNvPr id="5" name="Picture 4" descr="South Alabama trolley.">
            <a:extLst>
              <a:ext uri="{FF2B5EF4-FFF2-40B4-BE49-F238E27FC236}">
                <a16:creationId xmlns:a16="http://schemas.microsoft.com/office/drawing/2014/main" id="{6F9CD7ED-D48B-569B-6B6B-5D2F4032D0DC}"/>
              </a:ext>
            </a:extLst>
          </p:cNvPr>
          <p:cNvPicPr>
            <a:picLocks noChangeAspect="1"/>
          </p:cNvPicPr>
          <p:nvPr/>
        </p:nvPicPr>
        <p:blipFill>
          <a:blip r:embed="rId5"/>
          <a:srcRect l="2351"/>
          <a:stretch>
            <a:fillRect/>
          </a:stretch>
        </p:blipFill>
        <p:spPr>
          <a:xfrm>
            <a:off x="6096000" y="963826"/>
            <a:ext cx="6096000" cy="4405616"/>
          </a:xfrm>
          <a:prstGeom prst="rect">
            <a:avLst/>
          </a:prstGeom>
        </p:spPr>
      </p:pic>
    </p:spTree>
    <p:extLst>
      <p:ext uri="{BB962C8B-B14F-4D97-AF65-F5344CB8AC3E}">
        <p14:creationId xmlns:p14="http://schemas.microsoft.com/office/powerpoint/2010/main" val="390751898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0E99A5E-4F33-6024-B43E-162F12096A35}"/>
              </a:ext>
              <a:ext uri="{C183D7F6-B498-43B3-948B-1728B52AA6E4}">
                <adec:decorative xmlns:adec="http://schemas.microsoft.com/office/drawing/2017/decorative" val="1"/>
              </a:ext>
            </a:extLst>
          </p:cNvPr>
          <p:cNvSpPr/>
          <p:nvPr/>
        </p:nvSpPr>
        <p:spPr>
          <a:xfrm>
            <a:off x="6096000" y="0"/>
            <a:ext cx="6096000" cy="68580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descr="Donut chart, Asset Allocation (example data): Short-term Interest Bearing 7.1%, Domestic Equity 36.0%, International Equity 9.8%, Fixed Income 25.2%, Alternative Investments 21.9%.">
            <a:extLst>
              <a:ext uri="{FF2B5EF4-FFF2-40B4-BE49-F238E27FC236}">
                <a16:creationId xmlns:a16="http://schemas.microsoft.com/office/drawing/2014/main" id="{D0E211EA-E5B4-5B50-3A6B-E3B63CFE7C9C}"/>
              </a:ext>
              <a:ext uri="{C183D7F6-B498-43B3-948B-1728B52AA6E4}">
                <adec:decorative xmlns:adec="http://schemas.microsoft.com/office/drawing/2017/decorative" val="1"/>
              </a:ext>
            </a:extLst>
          </p:cNvPr>
          <p:cNvPicPr>
            <a:picLocks noChangeAspect="1"/>
          </p:cNvPicPr>
          <p:nvPr/>
        </p:nvPicPr>
        <p:blipFill>
          <a:blip r:embed="rId2"/>
          <a:stretch>
            <a:fillRect/>
          </a:stretch>
        </p:blipFill>
        <p:spPr>
          <a:xfrm>
            <a:off x="7780565" y="1047438"/>
            <a:ext cx="2756806" cy="5372753"/>
          </a:xfrm>
          <a:prstGeom prst="rect">
            <a:avLst/>
          </a:prstGeom>
        </p:spPr>
      </p:pic>
      <p:sp>
        <p:nvSpPr>
          <p:cNvPr id="7" name="Title 7"/>
          <p:cNvSpPr txBox="1"/>
          <p:nvPr>
            <p:ph type="title"/>
          </p:nvPr>
        </p:nvSpPr>
        <p:spPr>
          <a:xfrm>
            <a:off x="864974" y="963826"/>
            <a:ext cx="4732638" cy="700000"/>
          </a:xfrm>
          <a:prstGeom prst="rect">
            <a:avLst/>
          </a:prstGeom>
          <a:noFill/>
        </p:spPr>
        <p:txBody>
          <a:bodyPr wrap="square" rtlCol="0">
            <a:spAutoFit/>
          </a:bodyPr>
          <a:lstStyle/>
          <a:p>
            <a:r>
              <a:rPr lang="en-US" sz="3600" b="1" dirty="0">
                <a:solidFill>
                  <a:schemeClr val="bg1">
                    <a:lumMod val="50000"/>
                  </a:schemeClr>
                </a:solidFill>
                <a:latin typeface="Arial" panose="020B0604020202020204" pitchFamily="34" charset="0"/>
                <a:cs typeface="Arial" panose="020B0604020202020204" pitchFamily="34" charset="0"/>
              </a:rPr>
              <a:t>Small Chart</a:t>
            </a:r>
          </a:p>
        </p:txBody>
      </p:sp>
      <p:sp>
        <p:nvSpPr>
          <p:cNvPr id="8" name="Content Placeholder 8"/>
          <p:cNvSpPr txBox="1"/>
          <p:nvPr>
            <p:ph type="body" idx="1"/>
          </p:nvPr>
        </p:nvSpPr>
        <p:spPr>
          <a:xfrm>
            <a:off x="864974" y="1793826"/>
            <a:ext cx="4732638" cy="1201325"/>
          </a:xfrm>
          <a:prstGeom prst="rect">
            <a:avLst/>
          </a:prstGeom>
          <a:noFill/>
        </p:spPr>
        <p:txBody>
          <a:bodyPr wrap="square" rtlCol="0">
            <a:spAutoFit/>
          </a:bodyPr>
          <a:lstStyle/>
          <a:p>
            <a:pPr marL="0" indent="0">
              <a:buNone/>
            </a:pPr>
            <a:r>
              <a:rPr lang="en-US" sz="2400" dirty="0">
                <a:solidFill>
                  <a:schemeClr val="bg1">
                    <a:lumMod val="50000"/>
                  </a:schemeClr>
                </a:solidFill>
                <a:latin typeface="Arial" panose="020B0604020202020204" pitchFamily="34" charset="0"/>
                <a:cs typeface="Arial" panose="020B0604020202020204" pitchFamily="34" charset="0"/>
              </a:rPr>
              <a:t>Use this layout when you have a pie chart or a smaller chart that requires some explanation.</a:t>
            </a:r>
            <a:r>
              <a:rPr lang="en-US" sz="2400" dirty="0">
                <a:solidFill>
                  <a:schemeClr val="bg1">
                    <a:lumMod val="50000"/>
                  </a:schemeClr>
                </a:solidFill>
                <a:latin typeface="Arial" panose="020B0604020202020204" pitchFamily="34" charset="0"/>
                <a:cs typeface="Arial" panose="020B0604020202020204" pitchFamily="34" charset="0"/>
                <a:hlinkClick r:id="rId3"/>
              </a:rPr>
              <a:t> </a:t>
            </a:r>
            <a:endParaRPr lang="en-US" sz="2400" dirty="0">
              <a:solidFill>
                <a:schemeClr val="bg1">
                  <a:lumMod val="50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940526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2E431993-FF38-1A41-B4D2-923F3948E84B}"/>
              </a:ext>
            </a:extLst>
          </p:cNvPr>
          <p:cNvSpPr txBox="1"/>
          <p:nvPr>
            <p:ph type="title"/>
          </p:nvPr>
        </p:nvSpPr>
        <p:spPr>
          <a:xfrm>
            <a:off x="864974" y="963826"/>
            <a:ext cx="4732638" cy="646331"/>
          </a:xfrm>
          <a:prstGeom prst="rect">
            <a:avLst/>
          </a:prstGeom>
          <a:noFill/>
        </p:spPr>
        <p:txBody>
          <a:bodyPr wrap="square" rtlCol="0">
            <a:spAutoFit/>
          </a:bodyPr>
          <a:lstStyle/>
          <a:p>
            <a:r>
              <a:rPr lang="en-US" sz="3600" b="1" dirty="0">
                <a:solidFill>
                  <a:schemeClr val="bg1">
                    <a:lumMod val="50000"/>
                  </a:schemeClr>
                </a:solidFill>
                <a:latin typeface="Arial" panose="020B0604020202020204" pitchFamily="34" charset="0"/>
                <a:cs typeface="Arial" panose="020B0604020202020204" pitchFamily="34" charset="0"/>
              </a:rPr>
              <a:t>Bigger Chart</a:t>
            </a:r>
          </a:p>
        </p:txBody>
      </p:sp>
      <p:pic>
        <p:nvPicPr>
          <p:cNvPr id="9" name="Picture 8" descr="Bar chart, Endowment Growth (example data), by fiscal year: FY16 about $172 million, FY17 about $180.5 million, FY18 about $180 million, FY19 about $178 million, FY20 about $192 million.">
            <a:extLst>
              <a:ext uri="{FF2B5EF4-FFF2-40B4-BE49-F238E27FC236}">
                <a16:creationId xmlns:a16="http://schemas.microsoft.com/office/drawing/2014/main" id="{CE9204AA-5593-9B4F-9DC8-A9E0B9F4712A}"/>
              </a:ext>
            </a:extLst>
          </p:cNvPr>
          <p:cNvPicPr>
            <a:picLocks noChangeAspect="1"/>
          </p:cNvPicPr>
          <p:nvPr/>
        </p:nvPicPr>
        <p:blipFill rotWithShape="1">
          <a:blip r:embed="rId2"/>
          <a:srcRect t="9048"/>
          <a:stretch/>
        </p:blipFill>
        <p:spPr>
          <a:xfrm>
            <a:off x="1989438" y="1828800"/>
            <a:ext cx="8094324" cy="4102442"/>
          </a:xfrm>
          <a:prstGeom prst="rect">
            <a:avLst/>
          </a:prstGeom>
        </p:spPr>
      </p:pic>
    </p:spTree>
    <p:extLst>
      <p:ext uri="{BB962C8B-B14F-4D97-AF65-F5344CB8AC3E}">
        <p14:creationId xmlns:p14="http://schemas.microsoft.com/office/powerpoint/2010/main" val="23260091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14"/>
          <p:cNvSpPr txBox="1"/>
          <p:nvPr>
            <p:ph type="title"/>
          </p:nvPr>
        </p:nvSpPr>
        <p:spPr>
          <a:xfrm>
            <a:off x="864973" y="963826"/>
            <a:ext cx="6450227" cy="700000"/>
          </a:xfrm>
          <a:prstGeom prst="rect">
            <a:avLst/>
          </a:prstGeom>
          <a:noFill/>
        </p:spPr>
        <p:txBody>
          <a:bodyPr wrap="square" rtlCol="0">
            <a:spAutoFit/>
          </a:bodyPr>
          <a:lstStyle/>
          <a:p>
            <a:r>
              <a:rPr lang="en-US" sz="3600" b="1" dirty="0">
                <a:solidFill>
                  <a:schemeClr val="bg1">
                    <a:lumMod val="50000"/>
                  </a:schemeClr>
                </a:solidFill>
                <a:latin typeface="Arial" panose="020B0604020202020204" pitchFamily="34" charset="0"/>
                <a:cs typeface="Arial" panose="020B0604020202020204" pitchFamily="34" charset="0"/>
              </a:rPr>
              <a:t>Design Specifications</a:t>
            </a:r>
          </a:p>
        </p:txBody>
      </p:sp>
      <p:sp>
        <p:nvSpPr>
          <p:cNvPr id="15" name="Content Placeholder 15"/>
          <p:cNvSpPr txBox="1"/>
          <p:nvPr>
            <p:ph type="body" idx="1"/>
          </p:nvPr>
        </p:nvSpPr>
        <p:spPr>
          <a:xfrm>
            <a:off x="864973" y="1793826"/>
            <a:ext cx="6450227" cy="2586320"/>
          </a:xfrm>
          <a:prstGeom prst="rect">
            <a:avLst/>
          </a:prstGeom>
          <a:noFill/>
        </p:spPr>
        <p:txBody>
          <a:bodyPr wrap="square" rtlCol="0">
            <a:spAutoFit/>
          </a:bodyPr>
          <a:lstStyle/>
          <a:p>
            <a:pPr marL="342900" indent="-342900">
              <a:lnSpc>
                <a:spcPct val="150000"/>
              </a:lnSpc>
              <a:buClr>
                <a:srgbClr val="BF0D3E"/>
              </a:buClr>
              <a:buFont typeface="Wingdings" pitchFamily="2" charset="2"/>
              <a:buChar char="§"/>
            </a:pPr>
            <a:r>
              <a:rPr lang="en-US" sz="2400" dirty="0">
                <a:solidFill>
                  <a:schemeClr val="bg1">
                    <a:lumMod val="50000"/>
                  </a:schemeClr>
                </a:solidFill>
                <a:latin typeface="Arial" panose="020B0604020202020204" pitchFamily="34" charset="0"/>
                <a:cs typeface="Arial" panose="020B0604020202020204" pitchFamily="34" charset="0"/>
              </a:rPr>
              <a:t>Header font: </a:t>
            </a:r>
            <a:r>
              <a:rPr lang="en-US" sz="2400" b="1" dirty="0">
                <a:solidFill>
                  <a:schemeClr val="bg1">
                    <a:lumMod val="50000"/>
                  </a:schemeClr>
                </a:solidFill>
                <a:latin typeface="Arial" panose="020B0604020202020204" pitchFamily="34" charset="0"/>
                <a:cs typeface="Arial" panose="020B0604020202020204" pitchFamily="34" charset="0"/>
              </a:rPr>
              <a:t>Arial Bold, </a:t>
            </a:r>
            <a:r>
              <a:rPr lang="en-US" sz="2400" dirty="0">
                <a:solidFill>
                  <a:schemeClr val="bg1">
                    <a:lumMod val="50000"/>
                  </a:schemeClr>
                </a:solidFill>
                <a:latin typeface="Arial" panose="020B0604020202020204" pitchFamily="34" charset="0"/>
                <a:cs typeface="Arial" panose="020B0604020202020204" pitchFamily="34" charset="0"/>
              </a:rPr>
              <a:t>36 point</a:t>
            </a:r>
          </a:p>
          <a:p>
            <a:pPr marL="342900" indent="-342900">
              <a:lnSpc>
                <a:spcPct val="150000"/>
              </a:lnSpc>
              <a:buClr>
                <a:srgbClr val="BF0D3E"/>
              </a:buClr>
              <a:buFont typeface="Wingdings" pitchFamily="2" charset="2"/>
              <a:buChar char="§"/>
            </a:pPr>
            <a:r>
              <a:rPr lang="en-US" sz="2400" dirty="0">
                <a:solidFill>
                  <a:schemeClr val="bg1">
                    <a:lumMod val="50000"/>
                  </a:schemeClr>
                </a:solidFill>
                <a:latin typeface="Arial" panose="020B0604020202020204" pitchFamily="34" charset="0"/>
                <a:cs typeface="Arial" panose="020B0604020202020204" pitchFamily="34" charset="0"/>
              </a:rPr>
              <a:t>Text font: Arial Regular, 24 point</a:t>
            </a:r>
          </a:p>
          <a:p>
            <a:pPr marL="342900" indent="-342900">
              <a:lnSpc>
                <a:spcPct val="150000"/>
              </a:lnSpc>
              <a:buClr>
                <a:srgbClr val="BF0D3E"/>
              </a:buClr>
              <a:buFont typeface="Wingdings" pitchFamily="2" charset="2"/>
              <a:buChar char="§"/>
            </a:pPr>
            <a:r>
              <a:rPr lang="en-US" sz="2400" dirty="0">
                <a:solidFill>
                  <a:schemeClr val="bg1">
                    <a:lumMod val="50000"/>
                  </a:schemeClr>
                </a:solidFill>
                <a:latin typeface="Arial" panose="020B0604020202020204" pitchFamily="34" charset="0"/>
                <a:cs typeface="Arial" panose="020B0604020202020204" pitchFamily="34" charset="0"/>
              </a:rPr>
              <a:t>Colors: USA Blue, USA Red, Medium Gray</a:t>
            </a:r>
          </a:p>
          <a:p>
            <a:pPr marL="342900" indent="-342900">
              <a:lnSpc>
                <a:spcPct val="150000"/>
              </a:lnSpc>
              <a:buClr>
                <a:srgbClr val="BF0D3E"/>
              </a:buClr>
              <a:buFont typeface="Wingdings" pitchFamily="2" charset="2"/>
              <a:buChar char="§"/>
            </a:pPr>
            <a:r>
              <a:rPr lang="en-US" sz="2400" dirty="0">
                <a:solidFill>
                  <a:schemeClr val="bg1">
                    <a:lumMod val="50000"/>
                  </a:schemeClr>
                </a:solidFill>
                <a:latin typeface="Arial" panose="020B0604020202020204" pitchFamily="34" charset="0"/>
                <a:cs typeface="Arial" panose="020B0604020202020204" pitchFamily="34" charset="0"/>
              </a:rPr>
              <a:t>Secondary palette may be used in charts. </a:t>
            </a:r>
          </a:p>
          <a:p>
            <a:pPr marL="0" indent="0">
              <a:buNone/>
            </a:pPr>
            <a:endParaRPr lang="en-US" sz="3600" b="1" dirty="0">
              <a:latin typeface="Helvetica" pitchFamily="2" charset="0"/>
            </a:endParaRPr>
          </a:p>
        </p:txBody>
      </p:sp>
      <p:sp>
        <p:nvSpPr>
          <p:cNvPr id="9" name="Right Arrow 8">
            <a:extLst>
              <a:ext uri="{FF2B5EF4-FFF2-40B4-BE49-F238E27FC236}">
                <a16:creationId xmlns:a16="http://schemas.microsoft.com/office/drawing/2014/main" id="{BD00D5D6-A584-3144-89BD-937A62AC405D}"/>
              </a:ext>
              <a:ext uri="{C183D7F6-B498-43B3-948B-1728B52AA6E4}">
                <adec:decorative xmlns:adec="http://schemas.microsoft.com/office/drawing/2017/decorative" val="1"/>
              </a:ext>
            </a:extLst>
          </p:cNvPr>
          <p:cNvSpPr/>
          <p:nvPr/>
        </p:nvSpPr>
        <p:spPr>
          <a:xfrm>
            <a:off x="8139124" y="2993886"/>
            <a:ext cx="567160" cy="324091"/>
          </a:xfrm>
          <a:prstGeom prst="rightArrow">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Arrow 9">
            <a:extLst>
              <a:ext uri="{FF2B5EF4-FFF2-40B4-BE49-F238E27FC236}">
                <a16:creationId xmlns:a16="http://schemas.microsoft.com/office/drawing/2014/main" id="{CD00C879-9489-DF41-9347-E05F7EC310EA}"/>
              </a:ext>
              <a:ext uri="{C183D7F6-B498-43B3-948B-1728B52AA6E4}">
                <adec:decorative xmlns:adec="http://schemas.microsoft.com/office/drawing/2017/decorative" val="1"/>
              </a:ext>
            </a:extLst>
          </p:cNvPr>
          <p:cNvSpPr/>
          <p:nvPr/>
        </p:nvSpPr>
        <p:spPr>
          <a:xfrm>
            <a:off x="8139124" y="4294208"/>
            <a:ext cx="567160" cy="324091"/>
          </a:xfrm>
          <a:prstGeom prst="rightArrow">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ight Arrow 12">
            <a:extLst>
              <a:ext uri="{FF2B5EF4-FFF2-40B4-BE49-F238E27FC236}">
                <a16:creationId xmlns:a16="http://schemas.microsoft.com/office/drawing/2014/main" id="{AA045B1A-512D-9023-F7C5-325EA01D9290}"/>
              </a:ext>
              <a:ext uri="{C183D7F6-B498-43B3-948B-1728B52AA6E4}">
                <adec:decorative xmlns:adec="http://schemas.microsoft.com/office/drawing/2017/decorative" val="1"/>
              </a:ext>
            </a:extLst>
          </p:cNvPr>
          <p:cNvSpPr/>
          <p:nvPr/>
        </p:nvSpPr>
        <p:spPr>
          <a:xfrm>
            <a:off x="8139124" y="1859485"/>
            <a:ext cx="567160" cy="324091"/>
          </a:xfrm>
          <a:prstGeom prst="rightArrow">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Screenshot of the PowerPoint color picker showing theme colors, standard colors, and recently used colors.">
            <a:extLst>
              <a:ext uri="{FF2B5EF4-FFF2-40B4-BE49-F238E27FC236}">
                <a16:creationId xmlns:a16="http://schemas.microsoft.com/office/drawing/2014/main" id="{0EB6CB1F-51F9-A9CF-6DB0-045D4FCDF4C6}"/>
              </a:ext>
            </a:extLst>
          </p:cNvPr>
          <p:cNvPicPr>
            <a:picLocks noChangeAspect="1"/>
          </p:cNvPicPr>
          <p:nvPr/>
        </p:nvPicPr>
        <p:blipFill>
          <a:blip r:embed="rId3"/>
          <a:stretch>
            <a:fillRect/>
          </a:stretch>
        </p:blipFill>
        <p:spPr>
          <a:xfrm>
            <a:off x="8783258" y="1508227"/>
            <a:ext cx="2514600" cy="3619500"/>
          </a:xfrm>
          <a:prstGeom prst="rect">
            <a:avLst/>
          </a:prstGeom>
        </p:spPr>
      </p:pic>
    </p:spTree>
    <p:extLst>
      <p:ext uri="{BB962C8B-B14F-4D97-AF65-F5344CB8AC3E}">
        <p14:creationId xmlns:p14="http://schemas.microsoft.com/office/powerpoint/2010/main" val="2039717949"/>
      </p:ext>
    </p:extLst>
  </p:cSld>
  <p:clrMapOvr>
    <a:masterClrMapping/>
  </p:clrMapOvr>
</p:sld>
</file>

<file path=ppt/theme/theme1.xml><?xml version="1.0" encoding="utf-8"?>
<a:theme xmlns:a="http://schemas.openxmlformats.org/drawingml/2006/main" name="Custom Design">
  <a:themeElements>
    <a:clrScheme name="Custom 1">
      <a:dk1>
        <a:srgbClr val="000000"/>
      </a:dk1>
      <a:lt1>
        <a:srgbClr val="FFFFFF"/>
      </a:lt1>
      <a:dk2>
        <a:srgbClr val="80817F"/>
      </a:dk2>
      <a:lt2>
        <a:srgbClr val="E7E6E6"/>
      </a:lt2>
      <a:accent1>
        <a:srgbClr val="88DBDF"/>
      </a:accent1>
      <a:accent2>
        <a:srgbClr val="CED568"/>
      </a:accent2>
      <a:accent3>
        <a:srgbClr val="5E6738"/>
      </a:accent3>
      <a:accent4>
        <a:srgbClr val="FF6720"/>
      </a:accent4>
      <a:accent5>
        <a:srgbClr val="FFAD00"/>
      </a:accent5>
      <a:accent6>
        <a:srgbClr val="000000"/>
      </a:accent6>
      <a:hlink>
        <a:srgbClr val="00205B"/>
      </a:hlink>
      <a:folHlink>
        <a:srgbClr val="BF0D3E"/>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707</TotalTime>
  <Words>528</Words>
  <Application>Microsoft Office PowerPoint</Application>
  <PresentationFormat>Widescreen</PresentationFormat>
  <Paragraphs>55</Paragraphs>
  <Slides>15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Arial</vt:lpstr>
      <vt:lpstr>Calibri</vt:lpstr>
      <vt:lpstr>Helvetica</vt:lpstr>
      <vt:lpstr>Helvetica Light</vt:lpstr>
      <vt:lpstr>Wingdings</vt:lpstr>
      <vt:lpstr>Custom Design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University of South Alabama PowerPoint Template</dc:title>
  <dc:creator>Diana Nichols</dc:creator>
  <cp:lastModifiedBy>Kelly Rushing</cp:lastModifiedBy>
  <cp:revision>18</cp:revision>
  <dcterms:created xsi:type="dcterms:W3CDTF">2021-12-14T22:29:22Z</dcterms:created>
  <dcterms:modified xsi:type="dcterms:W3CDTF">2025-08-27T13:42:56Z</dcterms:modified>
</cp:coreProperties>
</file>